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2" r:id="rId3"/>
    <p:sldId id="261" r:id="rId4"/>
    <p:sldId id="260" r:id="rId5"/>
    <p:sldId id="259" r:id="rId6"/>
    <p:sldId id="263" r:id="rId7"/>
    <p:sldId id="264" r:id="rId8"/>
    <p:sldId id="258" r:id="rId9"/>
    <p:sldId id="266" r:id="rId10"/>
    <p:sldId id="267" r:id="rId11"/>
    <p:sldId id="268" r:id="rId12"/>
    <p:sldId id="265" r:id="rId13"/>
    <p:sldId id="257" r:id="rId14"/>
    <p:sldId id="269" r:id="rId1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011" autoAdjust="0"/>
    <p:restoredTop sz="94660"/>
  </p:normalViewPr>
  <p:slideViewPr>
    <p:cSldViewPr snapToGrid="0">
      <p:cViewPr varScale="1">
        <p:scale>
          <a:sx n="55" d="100"/>
          <a:sy n="55" d="100"/>
        </p:scale>
        <p:origin x="696" y="3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9CF42A-3FF2-4217-BC50-46CC82EB2FC3}" type="datetimeFigureOut">
              <a:rPr lang="ru-RU" smtClean="0"/>
              <a:t>09.04.2025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74C81C-DA33-4068-A974-08503750B5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85295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9CF42A-3FF2-4217-BC50-46CC82EB2FC3}" type="datetimeFigureOut">
              <a:rPr lang="ru-RU" smtClean="0"/>
              <a:t>09.04.2025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74C81C-DA33-4068-A974-08503750B5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97589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9CF42A-3FF2-4217-BC50-46CC82EB2FC3}" type="datetimeFigureOut">
              <a:rPr lang="ru-RU" smtClean="0"/>
              <a:t>09.04.2025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74C81C-DA33-4068-A974-08503750B5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23253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9CF42A-3FF2-4217-BC50-46CC82EB2FC3}" type="datetimeFigureOut">
              <a:rPr lang="ru-RU" smtClean="0"/>
              <a:t>09.04.2025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74C81C-DA33-4068-A974-08503750B5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0120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9CF42A-3FF2-4217-BC50-46CC82EB2FC3}" type="datetimeFigureOut">
              <a:rPr lang="ru-RU" smtClean="0"/>
              <a:t>09.04.2025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74C81C-DA33-4068-A974-08503750B5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99959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9CF42A-3FF2-4217-BC50-46CC82EB2FC3}" type="datetimeFigureOut">
              <a:rPr lang="ru-RU" smtClean="0"/>
              <a:t>09.04.2025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74C81C-DA33-4068-A974-08503750B5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3901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9CF42A-3FF2-4217-BC50-46CC82EB2FC3}" type="datetimeFigureOut">
              <a:rPr lang="ru-RU" smtClean="0"/>
              <a:t>09.04.2025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74C81C-DA33-4068-A974-08503750B5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74363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9CF42A-3FF2-4217-BC50-46CC82EB2FC3}" type="datetimeFigureOut">
              <a:rPr lang="ru-RU" smtClean="0"/>
              <a:t>09.04.2025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74C81C-DA33-4068-A974-08503750B5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98146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9CF42A-3FF2-4217-BC50-46CC82EB2FC3}" type="datetimeFigureOut">
              <a:rPr lang="ru-RU" smtClean="0"/>
              <a:t>09.04.2025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74C81C-DA33-4068-A974-08503750B5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59415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9CF42A-3FF2-4217-BC50-46CC82EB2FC3}" type="datetimeFigureOut">
              <a:rPr lang="ru-RU" smtClean="0"/>
              <a:t>09.04.2025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74C81C-DA33-4068-A974-08503750B5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21211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9CF42A-3FF2-4217-BC50-46CC82EB2FC3}" type="datetimeFigureOut">
              <a:rPr lang="ru-RU" smtClean="0"/>
              <a:t>09.04.2025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74C81C-DA33-4068-A974-08503750B5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59013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9CF42A-3FF2-4217-BC50-46CC82EB2FC3}" type="datetimeFigureOut">
              <a:rPr lang="ru-RU" smtClean="0"/>
              <a:t>09.04.2025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74C81C-DA33-4068-A974-08503750B5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15634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7E0ABF1-4EEB-5C0F-1D90-CFB5BEFAEF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620"/>
            <a:ext cx="9144000" cy="6842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699582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B1387A-B241-D184-041F-61A465E728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B97F28C-99E3-330D-67AD-FE16085013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620"/>
            <a:ext cx="9144000" cy="6842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411879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FFA9AF9-DAC4-0E16-54C7-3A26A42247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6F21D39-78E6-3F5F-E34F-BC1085E00EB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620"/>
            <a:ext cx="9144000" cy="6842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847128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FE4006-94AE-64CC-BF0D-982920841A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F68E50D-F46D-CB55-124E-12F8461FAD6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620"/>
            <a:ext cx="9144000" cy="6842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02495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62C2D03-3F45-D087-AC52-539F0B2366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1807FE9-2000-CAEB-5A2E-C7B0D435D1A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620"/>
            <a:ext cx="9144000" cy="6842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884623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B79BCE-28FB-74E5-BE49-2AA29A0655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8235969874543">
            <a:hlinkClick r:id="" action="ppaction://media"/>
            <a:extLst>
              <a:ext uri="{FF2B5EF4-FFF2-40B4-BE49-F238E27FC236}">
                <a16:creationId xmlns:a16="http://schemas.microsoft.com/office/drawing/2014/main" id="{B60689C8-0ED2-7F61-6AC3-E6AAA3D8D4AD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639536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509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224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97B69A-986A-32A1-4F6A-42AA51B100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69009D2-D640-A903-F3AF-5FAA925D90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620"/>
            <a:ext cx="9144000" cy="6842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59022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F695E0-EA08-B24C-FDCE-536F73670AA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D52A084-44B6-DFD3-96A6-349D3C6D32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620"/>
            <a:ext cx="9144000" cy="6842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0629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6BB99BF-8D5F-F166-950A-4166B7537B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F63FFD3-E179-E756-C7D3-8C9DAF4C64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620"/>
            <a:ext cx="9144000" cy="6842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07767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3762E9-ACF2-E9A3-53D1-7E80402605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0E59354-B162-898D-FEB7-00519FD73F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620"/>
            <a:ext cx="9144000" cy="6842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31004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1BC06BA-426D-72EF-4450-BDE7B459ED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CDF8C63-B56C-71B3-1D54-686C833C98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620"/>
            <a:ext cx="9144000" cy="6842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7526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970D6DC-F5E9-70F6-6CFA-ECC3E27878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21E57AB-4099-AD75-3018-EC058B9B47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620"/>
            <a:ext cx="9144000" cy="6842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581742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6CBD10-D2AC-6952-2E14-FFAB5377EB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F13CEEC-51EB-6D8D-8E8F-4802656BE5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620"/>
            <a:ext cx="9144000" cy="6842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783631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8E2F71-AF06-6D22-4C0C-170BFBEEC2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303E47D-D625-2787-7F1C-88E77C7705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620"/>
            <a:ext cx="9144000" cy="6842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193433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8</TotalTime>
  <Words>0</Words>
  <Application>Microsoft Office PowerPoint</Application>
  <PresentationFormat>Экран (4:3)</PresentationFormat>
  <Paragraphs>0</Paragraphs>
  <Slides>14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8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Анастасия Муллаярова</dc:creator>
  <cp:lastModifiedBy>Анастасия Муллаярова</cp:lastModifiedBy>
  <cp:revision>1</cp:revision>
  <dcterms:created xsi:type="dcterms:W3CDTF">2025-04-09T05:43:56Z</dcterms:created>
  <dcterms:modified xsi:type="dcterms:W3CDTF">2025-04-09T05:51:57Z</dcterms:modified>
</cp:coreProperties>
</file>