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8272" r:id="rId1"/>
    <p:sldMasterId id="2147488285" r:id="rId2"/>
    <p:sldMasterId id="2147488440" r:id="rId3"/>
    <p:sldMasterId id="2147488702" r:id="rId4"/>
  </p:sldMasterIdLst>
  <p:notesMasterIdLst>
    <p:notesMasterId r:id="rId19"/>
  </p:notesMasterIdLst>
  <p:handoutMasterIdLst>
    <p:handoutMasterId r:id="rId20"/>
  </p:handoutMasterIdLst>
  <p:sldIdLst>
    <p:sldId id="358" r:id="rId5"/>
    <p:sldId id="435" r:id="rId6"/>
    <p:sldId id="449" r:id="rId7"/>
    <p:sldId id="454" r:id="rId8"/>
    <p:sldId id="459" r:id="rId9"/>
    <p:sldId id="461" r:id="rId10"/>
    <p:sldId id="464" r:id="rId11"/>
    <p:sldId id="462" r:id="rId12"/>
    <p:sldId id="305" r:id="rId13"/>
    <p:sldId id="463" r:id="rId14"/>
    <p:sldId id="455" r:id="rId15"/>
    <p:sldId id="458" r:id="rId16"/>
    <p:sldId id="467" r:id="rId17"/>
    <p:sldId id="465" r:id="rId18"/>
  </p:sldIdLst>
  <p:sldSz cx="9144000" cy="6858000" type="screen4x3"/>
  <p:notesSz cx="6797675" cy="9926638"/>
  <p:defaultTextStyle>
    <a:defPPr>
      <a:defRPr lang="ru-RU"/>
    </a:defPPr>
    <a:lvl1pPr algn="l" rtl="0" eaLnBrk="0" fontAlgn="base" hangingPunct="0">
      <a:spcBef>
        <a:spcPct val="0"/>
      </a:spcBef>
      <a:spcAft>
        <a:spcPct val="0"/>
      </a:spcAft>
      <a:defRPr kern="1200">
        <a:solidFill>
          <a:schemeClr val="tx1"/>
        </a:solidFill>
        <a:latin typeface="Tahoma"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5pPr>
    <a:lvl6pPr marL="2286000" algn="l" defTabSz="914400" rtl="0" eaLnBrk="1" latinLnBrk="0" hangingPunct="1">
      <a:defRPr kern="1200">
        <a:solidFill>
          <a:schemeClr val="tx1"/>
        </a:solidFill>
        <a:latin typeface="Tahoma" pitchFamily="34" charset="0"/>
        <a:ea typeface="+mn-ea"/>
        <a:cs typeface="Arial" pitchFamily="34" charset="0"/>
      </a:defRPr>
    </a:lvl6pPr>
    <a:lvl7pPr marL="2743200" algn="l" defTabSz="914400" rtl="0" eaLnBrk="1" latinLnBrk="0" hangingPunct="1">
      <a:defRPr kern="1200">
        <a:solidFill>
          <a:schemeClr val="tx1"/>
        </a:solidFill>
        <a:latin typeface="Tahoma" pitchFamily="34" charset="0"/>
        <a:ea typeface="+mn-ea"/>
        <a:cs typeface="Arial" pitchFamily="34" charset="0"/>
      </a:defRPr>
    </a:lvl7pPr>
    <a:lvl8pPr marL="3200400" algn="l" defTabSz="914400" rtl="0" eaLnBrk="1" latinLnBrk="0" hangingPunct="1">
      <a:defRPr kern="1200">
        <a:solidFill>
          <a:schemeClr val="tx1"/>
        </a:solidFill>
        <a:latin typeface="Tahoma" pitchFamily="34" charset="0"/>
        <a:ea typeface="+mn-ea"/>
        <a:cs typeface="Arial" pitchFamily="34" charset="0"/>
      </a:defRPr>
    </a:lvl8pPr>
    <a:lvl9pPr marL="3657600" algn="l" defTabSz="914400" rtl="0" eaLnBrk="1" latinLnBrk="0" hangingPunct="1">
      <a:defRPr kern="1200">
        <a:solidFill>
          <a:schemeClr val="tx1"/>
        </a:solidFill>
        <a:latin typeface="Tahoma"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33">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506F"/>
    <a:srgbClr val="5F5F5F"/>
    <a:srgbClr val="EAB200"/>
    <a:srgbClr val="FF6699"/>
    <a:srgbClr val="FF6565"/>
    <a:srgbClr val="FF99FF"/>
    <a:srgbClr val="FFCCFF"/>
    <a:srgbClr val="CCCCFF"/>
    <a:srgbClr val="6EADDC"/>
    <a:srgbClr val="E38E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1942" autoAdjust="0"/>
  </p:normalViewPr>
  <p:slideViewPr>
    <p:cSldViewPr>
      <p:cViewPr varScale="1">
        <p:scale>
          <a:sx n="65" d="100"/>
          <a:sy n="65" d="100"/>
        </p:scale>
        <p:origin x="-200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7" d="100"/>
          <a:sy n="37" d="100"/>
        </p:scale>
        <p:origin x="-2424" y="-96"/>
      </p:cViewPr>
      <p:guideLst>
        <p:guide orient="horz" pos="3133"/>
        <p:guide orient="horz" pos="3127"/>
        <p:guide pos="2160"/>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7.png"/></Relationships>
</file>

<file path=ppt/diagrams/_rels/data2.xml.rels><?xml version="1.0" encoding="UTF-8" standalone="yes"?>
<Relationships xmlns="http://schemas.openxmlformats.org/package/2006/relationships"><Relationship Id="rId1" Type="http://schemas.openxmlformats.org/officeDocument/2006/relationships/image" Target="../media/image8.png"/></Relationships>
</file>

<file path=ppt/diagrams/_rels/data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eg"/></Relationships>
</file>

<file path=ppt/diagrams/_rels/data4.xml.rels><?xml version="1.0" encoding="UTF-8" standalone="yes"?>
<Relationships xmlns="http://schemas.openxmlformats.org/package/2006/relationships"><Relationship Id="rId1" Type="http://schemas.openxmlformats.org/officeDocument/2006/relationships/image" Target="../media/image8.png"/></Relationships>
</file>

<file path=ppt/diagrams/_rels/data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7.png"/></Relationships>
</file>

<file path=ppt/diagrams/_rels/drawing2.xml.rels><?xml version="1.0" encoding="UTF-8" standalone="yes"?>
<Relationships xmlns="http://schemas.openxmlformats.org/package/2006/relationships"><Relationship Id="rId1" Type="http://schemas.openxmlformats.org/officeDocument/2006/relationships/image" Target="../media/image8.png"/></Relationships>
</file>

<file path=ppt/diagrams/_rels/drawing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8.png"/></Relationships>
</file>

<file path=ppt/diagrams/_rels/drawing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3C9379-C0ED-40E7-AC89-BDF21A064B3B}" type="doc">
      <dgm:prSet loTypeId="urn:microsoft.com/office/officeart/2005/8/layout/vList3#3" loCatId="list" qsTypeId="urn:microsoft.com/office/officeart/2005/8/quickstyle/simple1" qsCatId="simple" csTypeId="urn:microsoft.com/office/officeart/2005/8/colors/accent1_2" csCatId="accent1" phldr="1"/>
      <dgm:spPr/>
    </dgm:pt>
    <dgm:pt modelId="{CB24C421-9C39-4CD9-8103-A21E03ABF289}">
      <dgm:prSet phldrT="[Текст]" custT="1"/>
      <dgm:spPr>
        <a:solidFill>
          <a:srgbClr val="0070C0"/>
        </a:solidFill>
      </dgm:spPr>
      <dgm:t>
        <a:bodyPr/>
        <a:lstStyle/>
        <a:p>
          <a:r>
            <a:rPr lang="ru-RU" sz="1800" b="1" dirty="0" smtClean="0"/>
            <a:t>28</a:t>
          </a:r>
        </a:p>
        <a:p>
          <a:r>
            <a:rPr lang="ru-RU" sz="1800" b="1" dirty="0" smtClean="0"/>
            <a:t> Автомобилей скорой медицинской помощи</a:t>
          </a:r>
          <a:endParaRPr lang="ru-RU" sz="1800" b="1" dirty="0"/>
        </a:p>
      </dgm:t>
    </dgm:pt>
    <dgm:pt modelId="{8658A37B-7DD3-4796-8BC8-0BF87AB9ADDA}" type="parTrans" cxnId="{C4475629-CD2E-4FF3-835D-D06CCD3CAEBD}">
      <dgm:prSet/>
      <dgm:spPr/>
      <dgm:t>
        <a:bodyPr/>
        <a:lstStyle/>
        <a:p>
          <a:endParaRPr lang="ru-RU"/>
        </a:p>
      </dgm:t>
    </dgm:pt>
    <dgm:pt modelId="{00F91239-8DC8-4205-9C85-6B4F937BCD31}" type="sibTrans" cxnId="{C4475629-CD2E-4FF3-835D-D06CCD3CAEBD}">
      <dgm:prSet/>
      <dgm:spPr/>
      <dgm:t>
        <a:bodyPr/>
        <a:lstStyle/>
        <a:p>
          <a:endParaRPr lang="ru-RU"/>
        </a:p>
      </dgm:t>
    </dgm:pt>
    <dgm:pt modelId="{59317586-0A3F-46BF-B154-8991B902C928}" type="pres">
      <dgm:prSet presAssocID="{843C9379-C0ED-40E7-AC89-BDF21A064B3B}" presName="linearFlow" presStyleCnt="0">
        <dgm:presLayoutVars>
          <dgm:dir/>
          <dgm:resizeHandles val="exact"/>
        </dgm:presLayoutVars>
      </dgm:prSet>
      <dgm:spPr/>
    </dgm:pt>
    <dgm:pt modelId="{D1B7DBA5-6D54-4D75-B047-DB05BA95E6B6}" type="pres">
      <dgm:prSet presAssocID="{CB24C421-9C39-4CD9-8103-A21E03ABF289}" presName="composite" presStyleCnt="0"/>
      <dgm:spPr/>
    </dgm:pt>
    <dgm:pt modelId="{1EE9E8FB-8069-4E46-981B-D74089031B57}" type="pres">
      <dgm:prSet presAssocID="{CB24C421-9C39-4CD9-8103-A21E03ABF289}" presName="imgShp" presStyleLbl="fgImgPlace1" presStyleIdx="0" presStyleCnt="1" custScaleX="78202" custScaleY="77042" custLinFactNeighborX="961" custLinFactNeighborY="1146"/>
      <dgm:spPr>
        <a:blipFill>
          <a:blip xmlns:r="http://schemas.openxmlformats.org/officeDocument/2006/relationships" r:embed="rId1"/>
          <a:stretch>
            <a:fillRect/>
          </a:stretch>
        </a:blipFill>
      </dgm:spPr>
      <dgm:t>
        <a:bodyPr/>
        <a:lstStyle/>
        <a:p>
          <a:endParaRPr lang="ru-RU"/>
        </a:p>
      </dgm:t>
    </dgm:pt>
    <dgm:pt modelId="{085DEF1B-638A-4CD1-9087-955371733246}" type="pres">
      <dgm:prSet presAssocID="{CB24C421-9C39-4CD9-8103-A21E03ABF289}" presName="txShp" presStyleLbl="node1" presStyleIdx="0" presStyleCnt="1" custScaleX="108385" custScaleY="63762">
        <dgm:presLayoutVars>
          <dgm:bulletEnabled val="1"/>
        </dgm:presLayoutVars>
      </dgm:prSet>
      <dgm:spPr/>
      <dgm:t>
        <a:bodyPr/>
        <a:lstStyle/>
        <a:p>
          <a:endParaRPr lang="ru-RU"/>
        </a:p>
      </dgm:t>
    </dgm:pt>
  </dgm:ptLst>
  <dgm:cxnLst>
    <dgm:cxn modelId="{C4475629-CD2E-4FF3-835D-D06CCD3CAEBD}" srcId="{843C9379-C0ED-40E7-AC89-BDF21A064B3B}" destId="{CB24C421-9C39-4CD9-8103-A21E03ABF289}" srcOrd="0" destOrd="0" parTransId="{8658A37B-7DD3-4796-8BC8-0BF87AB9ADDA}" sibTransId="{00F91239-8DC8-4205-9C85-6B4F937BCD31}"/>
    <dgm:cxn modelId="{FAAF72EC-F44A-4928-BB47-BE2738D2FB78}" type="presOf" srcId="{CB24C421-9C39-4CD9-8103-A21E03ABF289}" destId="{085DEF1B-638A-4CD1-9087-955371733246}" srcOrd="0" destOrd="0" presId="urn:microsoft.com/office/officeart/2005/8/layout/vList3#3"/>
    <dgm:cxn modelId="{3479FF22-D7E3-4AAD-8129-088335C33400}" type="presOf" srcId="{843C9379-C0ED-40E7-AC89-BDF21A064B3B}" destId="{59317586-0A3F-46BF-B154-8991B902C928}" srcOrd="0" destOrd="0" presId="urn:microsoft.com/office/officeart/2005/8/layout/vList3#3"/>
    <dgm:cxn modelId="{370CC7F0-2A5D-4A20-A142-7ED4EBE0EFC8}" type="presParOf" srcId="{59317586-0A3F-46BF-B154-8991B902C928}" destId="{D1B7DBA5-6D54-4D75-B047-DB05BA95E6B6}" srcOrd="0" destOrd="0" presId="urn:microsoft.com/office/officeart/2005/8/layout/vList3#3"/>
    <dgm:cxn modelId="{80980482-201C-47D8-AD8F-9A2CC0502E0B}" type="presParOf" srcId="{D1B7DBA5-6D54-4D75-B047-DB05BA95E6B6}" destId="{1EE9E8FB-8069-4E46-981B-D74089031B57}" srcOrd="0" destOrd="0" presId="urn:microsoft.com/office/officeart/2005/8/layout/vList3#3"/>
    <dgm:cxn modelId="{971CBC05-F9EE-4B37-BF3D-36CFD509A6FB}" type="presParOf" srcId="{D1B7DBA5-6D54-4D75-B047-DB05BA95E6B6}" destId="{085DEF1B-638A-4CD1-9087-955371733246}" srcOrd="1" destOrd="0" presId="urn:microsoft.com/office/officeart/2005/8/layout/vList3#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4E48E9-15F0-4C6F-BD2F-9BB19EB31970}"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ru-RU"/>
        </a:p>
      </dgm:t>
    </dgm:pt>
    <dgm:pt modelId="{24E5D942-1756-421A-A302-5CBA416FF9DD}">
      <dgm:prSet phldrT="[Текст]"/>
      <dgm:spPr>
        <a:blipFill dpi="0" rotWithShape="0">
          <a:blip xmlns:r="http://schemas.openxmlformats.org/officeDocument/2006/relationships" r:embed="rId1">
            <a:alphaModFix amt="73000"/>
          </a:blip>
          <a:srcRect/>
          <a:stretch>
            <a:fillRect/>
          </a:stretch>
        </a:blipFill>
      </dgm:spPr>
      <dgm:t>
        <a:bodyPr/>
        <a:lstStyle/>
        <a:p>
          <a:r>
            <a:rPr lang="ru-RU" altLang="ru-RU" b="1" dirty="0" smtClean="0">
              <a:solidFill>
                <a:srgbClr val="002060"/>
              </a:solidFill>
            </a:rPr>
            <a:t>605 </a:t>
          </a:r>
          <a:r>
            <a:rPr lang="ru-RU" altLang="ru-RU" b="1" dirty="0">
              <a:solidFill>
                <a:srgbClr val="002060"/>
              </a:solidFill>
            </a:rPr>
            <a:t>руб.</a:t>
          </a:r>
          <a:endParaRPr lang="ru-RU" dirty="0">
            <a:solidFill>
              <a:srgbClr val="002060"/>
            </a:solidFill>
          </a:endParaRPr>
        </a:p>
      </dgm:t>
    </dgm:pt>
    <dgm:pt modelId="{F46B5617-C958-44D1-930B-091DB48B63EC}" type="parTrans" cxnId="{3EBFAE4E-3CE0-4DD9-B489-FA81A3C7DF78}">
      <dgm:prSet/>
      <dgm:spPr/>
      <dgm:t>
        <a:bodyPr/>
        <a:lstStyle/>
        <a:p>
          <a:endParaRPr lang="ru-RU"/>
        </a:p>
      </dgm:t>
    </dgm:pt>
    <dgm:pt modelId="{48220003-E0BD-4089-8645-253A755C0267}" type="sibTrans" cxnId="{3EBFAE4E-3CE0-4DD9-B489-FA81A3C7DF78}">
      <dgm:prSet/>
      <dgm:spPr/>
      <dgm:t>
        <a:bodyPr/>
        <a:lstStyle/>
        <a:p>
          <a:endParaRPr lang="ru-RU"/>
        </a:p>
      </dgm:t>
    </dgm:pt>
    <dgm:pt modelId="{F28E70E9-A027-47C0-9465-136CFFF02246}">
      <dgm:prSet phldrT="[Текст]"/>
      <dgm:spPr>
        <a:blipFill rotWithShape="0">
          <a:blip xmlns:r="http://schemas.openxmlformats.org/officeDocument/2006/relationships" r:embed="rId1">
            <a:alphaModFix amt="73000"/>
          </a:blip>
          <a:stretch>
            <a:fillRect/>
          </a:stretch>
        </a:blipFill>
      </dgm:spPr>
      <dgm:t>
        <a:bodyPr/>
        <a:lstStyle/>
        <a:p>
          <a:r>
            <a:rPr lang="ru-RU" altLang="ru-RU" b="1" dirty="0" smtClean="0">
              <a:solidFill>
                <a:srgbClr val="002060"/>
              </a:solidFill>
            </a:rPr>
            <a:t>641 </a:t>
          </a:r>
          <a:r>
            <a:rPr lang="ru-RU" altLang="ru-RU" b="1" dirty="0">
              <a:solidFill>
                <a:srgbClr val="002060"/>
              </a:solidFill>
            </a:rPr>
            <a:t>руб.</a:t>
          </a:r>
          <a:endParaRPr lang="ru-RU" dirty="0">
            <a:solidFill>
              <a:srgbClr val="002060"/>
            </a:solidFill>
          </a:endParaRPr>
        </a:p>
      </dgm:t>
    </dgm:pt>
    <dgm:pt modelId="{E9BC33F7-E0F0-43F6-BE75-70CC6666BA94}" type="parTrans" cxnId="{1F0E813A-A215-4E3D-826E-44D513A6978B}">
      <dgm:prSet/>
      <dgm:spPr/>
      <dgm:t>
        <a:bodyPr/>
        <a:lstStyle/>
        <a:p>
          <a:endParaRPr lang="ru-RU"/>
        </a:p>
      </dgm:t>
    </dgm:pt>
    <dgm:pt modelId="{447981E1-2C6D-4862-8AC8-3B7273366B84}" type="sibTrans" cxnId="{1F0E813A-A215-4E3D-826E-44D513A6978B}">
      <dgm:prSet/>
      <dgm:spPr/>
      <dgm:t>
        <a:bodyPr/>
        <a:lstStyle/>
        <a:p>
          <a:endParaRPr lang="ru-RU"/>
        </a:p>
      </dgm:t>
    </dgm:pt>
    <dgm:pt modelId="{DB0F4394-BEAB-49F6-96E1-5E0DFDA12D5F}">
      <dgm:prSet/>
      <dgm:spPr>
        <a:blipFill rotWithShape="0">
          <a:blip xmlns:r="http://schemas.openxmlformats.org/officeDocument/2006/relationships" r:embed="rId1">
            <a:alphaModFix amt="73000"/>
          </a:blip>
          <a:stretch>
            <a:fillRect/>
          </a:stretch>
        </a:blipFill>
      </dgm:spPr>
      <dgm:t>
        <a:bodyPr/>
        <a:lstStyle/>
        <a:p>
          <a:r>
            <a:rPr lang="ru-RU" altLang="ru-RU" b="1" dirty="0" smtClean="0">
              <a:solidFill>
                <a:srgbClr val="002060"/>
              </a:solidFill>
            </a:rPr>
            <a:t>716  </a:t>
          </a:r>
          <a:r>
            <a:rPr lang="ru-RU" altLang="ru-RU" b="1" dirty="0">
              <a:solidFill>
                <a:srgbClr val="002060"/>
              </a:solidFill>
            </a:rPr>
            <a:t>руб.</a:t>
          </a:r>
        </a:p>
      </dgm:t>
    </dgm:pt>
    <dgm:pt modelId="{FFC63E94-7EC9-4AF9-ACDC-F6EF4FABD785}" type="parTrans" cxnId="{0AD5D56A-1898-4DCA-921B-51719A7C1318}">
      <dgm:prSet/>
      <dgm:spPr/>
      <dgm:t>
        <a:bodyPr/>
        <a:lstStyle/>
        <a:p>
          <a:endParaRPr lang="ru-RU"/>
        </a:p>
      </dgm:t>
    </dgm:pt>
    <dgm:pt modelId="{29701F5A-99A4-45F8-8643-93F193B59234}" type="sibTrans" cxnId="{0AD5D56A-1898-4DCA-921B-51719A7C1318}">
      <dgm:prSet/>
      <dgm:spPr/>
      <dgm:t>
        <a:bodyPr/>
        <a:lstStyle/>
        <a:p>
          <a:endParaRPr lang="ru-RU"/>
        </a:p>
      </dgm:t>
    </dgm:pt>
    <dgm:pt modelId="{4769B7AC-F505-49A2-BDC6-A9CB069FA4B3}" type="pres">
      <dgm:prSet presAssocID="{C04E48E9-15F0-4C6F-BD2F-9BB19EB31970}" presName="Name0" presStyleCnt="0">
        <dgm:presLayoutVars>
          <dgm:dir/>
          <dgm:resizeHandles val="exact"/>
        </dgm:presLayoutVars>
      </dgm:prSet>
      <dgm:spPr/>
      <dgm:t>
        <a:bodyPr/>
        <a:lstStyle/>
        <a:p>
          <a:endParaRPr lang="ru-RU"/>
        </a:p>
      </dgm:t>
    </dgm:pt>
    <dgm:pt modelId="{F4585C5F-949D-4E3E-ADCE-226FBD313405}" type="pres">
      <dgm:prSet presAssocID="{24E5D942-1756-421A-A302-5CBA416FF9DD}" presName="Name5" presStyleLbl="vennNode1" presStyleIdx="0" presStyleCnt="3" custScaleX="89469" custScaleY="89561">
        <dgm:presLayoutVars>
          <dgm:bulletEnabled val="1"/>
        </dgm:presLayoutVars>
      </dgm:prSet>
      <dgm:spPr/>
      <dgm:t>
        <a:bodyPr/>
        <a:lstStyle/>
        <a:p>
          <a:endParaRPr lang="ru-RU"/>
        </a:p>
      </dgm:t>
    </dgm:pt>
    <dgm:pt modelId="{5F701040-924C-4A6A-8286-539A6471735A}" type="pres">
      <dgm:prSet presAssocID="{48220003-E0BD-4089-8645-253A755C0267}" presName="space" presStyleCnt="0"/>
      <dgm:spPr/>
    </dgm:pt>
    <dgm:pt modelId="{8CDEFF6E-56BA-4669-B0DA-2F6ACAD4EE00}" type="pres">
      <dgm:prSet presAssocID="{F28E70E9-A027-47C0-9465-136CFFF02246}" presName="Name5" presStyleLbl="vennNode1" presStyleIdx="1" presStyleCnt="3" custScaleX="92913" custScaleY="89693">
        <dgm:presLayoutVars>
          <dgm:bulletEnabled val="1"/>
        </dgm:presLayoutVars>
      </dgm:prSet>
      <dgm:spPr/>
      <dgm:t>
        <a:bodyPr/>
        <a:lstStyle/>
        <a:p>
          <a:endParaRPr lang="ru-RU"/>
        </a:p>
      </dgm:t>
    </dgm:pt>
    <dgm:pt modelId="{B845C9A2-3602-49CE-9088-8B370ADF4F88}" type="pres">
      <dgm:prSet presAssocID="{447981E1-2C6D-4862-8AC8-3B7273366B84}" presName="space" presStyleCnt="0"/>
      <dgm:spPr/>
    </dgm:pt>
    <dgm:pt modelId="{F455DC05-5951-474E-9275-AEBE522B63FB}" type="pres">
      <dgm:prSet presAssocID="{DB0F4394-BEAB-49F6-96E1-5E0DFDA12D5F}" presName="Name5" presStyleLbl="vennNode1" presStyleIdx="2" presStyleCnt="3">
        <dgm:presLayoutVars>
          <dgm:bulletEnabled val="1"/>
        </dgm:presLayoutVars>
      </dgm:prSet>
      <dgm:spPr/>
      <dgm:t>
        <a:bodyPr/>
        <a:lstStyle/>
        <a:p>
          <a:endParaRPr lang="ru-RU"/>
        </a:p>
      </dgm:t>
    </dgm:pt>
  </dgm:ptLst>
  <dgm:cxnLst>
    <dgm:cxn modelId="{3EBFAE4E-3CE0-4DD9-B489-FA81A3C7DF78}" srcId="{C04E48E9-15F0-4C6F-BD2F-9BB19EB31970}" destId="{24E5D942-1756-421A-A302-5CBA416FF9DD}" srcOrd="0" destOrd="0" parTransId="{F46B5617-C958-44D1-930B-091DB48B63EC}" sibTransId="{48220003-E0BD-4089-8645-253A755C0267}"/>
    <dgm:cxn modelId="{0AD5D56A-1898-4DCA-921B-51719A7C1318}" srcId="{C04E48E9-15F0-4C6F-BD2F-9BB19EB31970}" destId="{DB0F4394-BEAB-49F6-96E1-5E0DFDA12D5F}" srcOrd="2" destOrd="0" parTransId="{FFC63E94-7EC9-4AF9-ACDC-F6EF4FABD785}" sibTransId="{29701F5A-99A4-45F8-8643-93F193B59234}"/>
    <dgm:cxn modelId="{C866D1D4-8AFC-435B-B6A0-4A6F267B6A3B}" type="presOf" srcId="{24E5D942-1756-421A-A302-5CBA416FF9DD}" destId="{F4585C5F-949D-4E3E-ADCE-226FBD313405}" srcOrd="0" destOrd="0" presId="urn:microsoft.com/office/officeart/2005/8/layout/venn3"/>
    <dgm:cxn modelId="{4A4DD937-7999-4841-AC59-6009D88FF9D0}" type="presOf" srcId="{F28E70E9-A027-47C0-9465-136CFFF02246}" destId="{8CDEFF6E-56BA-4669-B0DA-2F6ACAD4EE00}" srcOrd="0" destOrd="0" presId="urn:microsoft.com/office/officeart/2005/8/layout/venn3"/>
    <dgm:cxn modelId="{1F0E813A-A215-4E3D-826E-44D513A6978B}" srcId="{C04E48E9-15F0-4C6F-BD2F-9BB19EB31970}" destId="{F28E70E9-A027-47C0-9465-136CFFF02246}" srcOrd="1" destOrd="0" parTransId="{E9BC33F7-E0F0-43F6-BE75-70CC6666BA94}" sibTransId="{447981E1-2C6D-4862-8AC8-3B7273366B84}"/>
    <dgm:cxn modelId="{FEF05CAA-9C02-4955-AB77-54BA83CFBA67}" type="presOf" srcId="{DB0F4394-BEAB-49F6-96E1-5E0DFDA12D5F}" destId="{F455DC05-5951-474E-9275-AEBE522B63FB}" srcOrd="0" destOrd="0" presId="urn:microsoft.com/office/officeart/2005/8/layout/venn3"/>
    <dgm:cxn modelId="{16F4A2EA-D6DC-4CCB-A388-E26BA7CB9B3E}" type="presOf" srcId="{C04E48E9-15F0-4C6F-BD2F-9BB19EB31970}" destId="{4769B7AC-F505-49A2-BDC6-A9CB069FA4B3}" srcOrd="0" destOrd="0" presId="urn:microsoft.com/office/officeart/2005/8/layout/venn3"/>
    <dgm:cxn modelId="{3A4DA3B7-C0E6-4BFF-94D8-6465D7F11040}" type="presParOf" srcId="{4769B7AC-F505-49A2-BDC6-A9CB069FA4B3}" destId="{F4585C5F-949D-4E3E-ADCE-226FBD313405}" srcOrd="0" destOrd="0" presId="urn:microsoft.com/office/officeart/2005/8/layout/venn3"/>
    <dgm:cxn modelId="{BDDD8969-CBAE-4D38-8B3F-26D9527A660B}" type="presParOf" srcId="{4769B7AC-F505-49A2-BDC6-A9CB069FA4B3}" destId="{5F701040-924C-4A6A-8286-539A6471735A}" srcOrd="1" destOrd="0" presId="urn:microsoft.com/office/officeart/2005/8/layout/venn3"/>
    <dgm:cxn modelId="{4B232F98-6507-4187-B941-9A33C7900355}" type="presParOf" srcId="{4769B7AC-F505-49A2-BDC6-A9CB069FA4B3}" destId="{8CDEFF6E-56BA-4669-B0DA-2F6ACAD4EE00}" srcOrd="2" destOrd="0" presId="urn:microsoft.com/office/officeart/2005/8/layout/venn3"/>
    <dgm:cxn modelId="{6F297F04-1A05-41EA-A5E3-7F31BD67A5A5}" type="presParOf" srcId="{4769B7AC-F505-49A2-BDC6-A9CB069FA4B3}" destId="{B845C9A2-3602-49CE-9088-8B370ADF4F88}" srcOrd="3" destOrd="0" presId="urn:microsoft.com/office/officeart/2005/8/layout/venn3"/>
    <dgm:cxn modelId="{6B5D9ACC-A12B-4C03-91F5-6C90F3D18744}" type="presParOf" srcId="{4769B7AC-F505-49A2-BDC6-A9CB069FA4B3}" destId="{F455DC05-5951-474E-9275-AEBE522B63FB}" srcOrd="4"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3C9379-C0ED-40E7-AC89-BDF21A064B3B}" type="doc">
      <dgm:prSet loTypeId="urn:microsoft.com/office/officeart/2005/8/layout/vList3#3" loCatId="list" qsTypeId="urn:microsoft.com/office/officeart/2005/8/quickstyle/simple1" qsCatId="simple" csTypeId="urn:microsoft.com/office/officeart/2005/8/colors/accent1_2" csCatId="accent1" phldr="1"/>
      <dgm:spPr/>
    </dgm:pt>
    <dgm:pt modelId="{CB24C421-9C39-4CD9-8103-A21E03ABF289}">
      <dgm:prSet phldrT="[Текст]" custT="1"/>
      <dgm:spPr>
        <a:solidFill>
          <a:srgbClr val="0070C0"/>
        </a:solidFill>
      </dgm:spPr>
      <dgm:t>
        <a:bodyPr/>
        <a:lstStyle/>
        <a:p>
          <a:pPr algn="ctr"/>
          <a:r>
            <a:rPr lang="ru-RU" sz="2000" b="1" dirty="0" smtClean="0"/>
            <a:t>Проект аутсорсинга транспортных услуг</a:t>
          </a:r>
        </a:p>
        <a:p>
          <a:pPr algn="ctr"/>
          <a:endParaRPr lang="ru-RU" sz="2000" b="1" dirty="0" smtClean="0"/>
        </a:p>
        <a:p>
          <a:pPr algn="l"/>
          <a:r>
            <a:rPr lang="ru-RU" sz="1800" b="1" dirty="0" smtClean="0"/>
            <a:t>	              </a:t>
          </a:r>
          <a:r>
            <a:rPr lang="ru-RU" sz="1800" b="1" dirty="0" smtClean="0">
              <a:latin typeface="+mn-lt"/>
            </a:rPr>
            <a:t>2017 г.	  2018 г.  2019 г.    2020 г.     2021 г.</a:t>
          </a:r>
          <a:endParaRPr lang="ru-RU" sz="1800" b="1" dirty="0">
            <a:latin typeface="+mn-lt"/>
          </a:endParaRPr>
        </a:p>
      </dgm:t>
    </dgm:pt>
    <dgm:pt modelId="{8658A37B-7DD3-4796-8BC8-0BF87AB9ADDA}" type="parTrans" cxnId="{C4475629-CD2E-4FF3-835D-D06CCD3CAEBD}">
      <dgm:prSet/>
      <dgm:spPr/>
      <dgm:t>
        <a:bodyPr/>
        <a:lstStyle/>
        <a:p>
          <a:endParaRPr lang="ru-RU"/>
        </a:p>
      </dgm:t>
    </dgm:pt>
    <dgm:pt modelId="{00F91239-8DC8-4205-9C85-6B4F937BCD31}" type="sibTrans" cxnId="{C4475629-CD2E-4FF3-835D-D06CCD3CAEBD}">
      <dgm:prSet/>
      <dgm:spPr/>
      <dgm:t>
        <a:bodyPr/>
        <a:lstStyle/>
        <a:p>
          <a:endParaRPr lang="ru-RU"/>
        </a:p>
      </dgm:t>
    </dgm:pt>
    <dgm:pt modelId="{0B8FA202-BDB0-4CB3-B2AA-06A40FB8E555}">
      <dgm:prSet phldrT="[Текст]" custT="1"/>
      <dgm:spPr>
        <a:solidFill>
          <a:srgbClr val="0070C0"/>
        </a:solidFill>
      </dgm:spPr>
      <dgm:t>
        <a:bodyPr/>
        <a:lstStyle/>
        <a:p>
          <a:pPr algn="r"/>
          <a:r>
            <a:rPr lang="ru-RU" sz="2000" b="1" dirty="0" smtClean="0"/>
            <a:t>Услуги по управлению транспортом заказчика</a:t>
          </a:r>
        </a:p>
        <a:p>
          <a:pPr algn="r"/>
          <a:endParaRPr lang="ru-RU" sz="2000" b="1" dirty="0" smtClean="0"/>
        </a:p>
        <a:p>
          <a:pPr algn="ctr"/>
          <a:r>
            <a:rPr lang="ru-RU" sz="1900" b="1" dirty="0" smtClean="0"/>
            <a:t>                   2017 г.   2018 г.   2019 г.  2020 г.  2021 г.</a:t>
          </a:r>
        </a:p>
        <a:p>
          <a:pPr algn="ctr"/>
          <a:r>
            <a:rPr lang="ru-RU" sz="1900" b="1" dirty="0" smtClean="0"/>
            <a:t>                  13 ед.     13 ед.   15 ед.      15 ед.   19 ед.</a:t>
          </a:r>
        </a:p>
        <a:p>
          <a:pPr algn="l"/>
          <a:r>
            <a:rPr lang="ru-RU" sz="1900" b="1" dirty="0" smtClean="0"/>
            <a:t>       </a:t>
          </a:r>
          <a:r>
            <a:rPr lang="ru-RU" sz="1400" b="1" dirty="0" smtClean="0"/>
            <a:t>Стоимость</a:t>
          </a:r>
        </a:p>
        <a:p>
          <a:pPr algn="l"/>
          <a:r>
            <a:rPr lang="ru-RU" sz="1400" b="1" dirty="0" smtClean="0"/>
            <a:t>      машино-часа    438 руб.      537 руб.    440 руб.   393,80 руб.  407,68 руб.</a:t>
          </a:r>
          <a:endParaRPr lang="ru-RU" sz="1400" b="1" dirty="0"/>
        </a:p>
      </dgm:t>
    </dgm:pt>
    <dgm:pt modelId="{7B861D37-CD50-4CEB-9EFD-509999583A96}" type="parTrans" cxnId="{AC18BC55-A6B6-43B5-9F63-AF17A48CD939}">
      <dgm:prSet/>
      <dgm:spPr/>
      <dgm:t>
        <a:bodyPr/>
        <a:lstStyle/>
        <a:p>
          <a:endParaRPr lang="ru-RU"/>
        </a:p>
      </dgm:t>
    </dgm:pt>
    <dgm:pt modelId="{CCFA3FF4-3AF3-4CD3-A0FC-EE5FF8DFFA30}" type="sibTrans" cxnId="{AC18BC55-A6B6-43B5-9F63-AF17A48CD939}">
      <dgm:prSet/>
      <dgm:spPr/>
      <dgm:t>
        <a:bodyPr/>
        <a:lstStyle/>
        <a:p>
          <a:endParaRPr lang="ru-RU"/>
        </a:p>
      </dgm:t>
    </dgm:pt>
    <dgm:pt modelId="{C4319FF7-DF7B-4A71-840B-24F15DFB56EA}">
      <dgm:prSet custT="1"/>
      <dgm:spPr/>
      <dgm:t>
        <a:bodyPr/>
        <a:lstStyle/>
        <a:p>
          <a:pPr algn="l"/>
          <a:r>
            <a:rPr lang="ru-RU" sz="1800" b="1" dirty="0" smtClean="0">
              <a:latin typeface="+mn-lt"/>
            </a:rPr>
            <a:t>		   12 ед.    12 ед.    12 ед.      12 ед.       12 ед.      	</a:t>
          </a:r>
          <a:r>
            <a:rPr lang="ru-RU" sz="1400" b="1" dirty="0" smtClean="0"/>
            <a:t>Стоимость</a:t>
          </a:r>
          <a:endParaRPr lang="ru-RU" sz="1800" b="1" dirty="0"/>
        </a:p>
      </dgm:t>
    </dgm:pt>
    <dgm:pt modelId="{0C1C283F-9BB2-4376-A62D-B54405C3B156}" type="parTrans" cxnId="{9522A497-7063-47F0-A8B5-8E91379D1C59}">
      <dgm:prSet/>
      <dgm:spPr/>
      <dgm:t>
        <a:bodyPr/>
        <a:lstStyle/>
        <a:p>
          <a:endParaRPr lang="ru-RU"/>
        </a:p>
      </dgm:t>
    </dgm:pt>
    <dgm:pt modelId="{86F3E7BB-9DE3-4DDF-BABE-38D01627E0BE}" type="sibTrans" cxnId="{9522A497-7063-47F0-A8B5-8E91379D1C59}">
      <dgm:prSet/>
      <dgm:spPr/>
      <dgm:t>
        <a:bodyPr/>
        <a:lstStyle/>
        <a:p>
          <a:endParaRPr lang="ru-RU"/>
        </a:p>
      </dgm:t>
    </dgm:pt>
    <dgm:pt modelId="{FF67EF53-4333-42CB-83D5-19CA4C0F0879}">
      <dgm:prSet custT="1"/>
      <dgm:spPr/>
      <dgm:t>
        <a:bodyPr/>
        <a:lstStyle/>
        <a:p>
          <a:pPr algn="l"/>
          <a:r>
            <a:rPr lang="ru-RU" sz="1400" b="1" dirty="0" smtClean="0"/>
            <a:t>         машино-часа  </a:t>
          </a:r>
          <a:r>
            <a:rPr lang="ru-RU" sz="1600" b="1" dirty="0" smtClean="0"/>
            <a:t>537 руб.  537 руб.  548 руб.  457,58 руб.  547,25 </a:t>
          </a:r>
          <a:r>
            <a:rPr lang="ru-RU" sz="1400" b="1" dirty="0" smtClean="0"/>
            <a:t>руб.</a:t>
          </a:r>
          <a:endParaRPr lang="ru-RU" sz="1400" b="1" dirty="0"/>
        </a:p>
      </dgm:t>
    </dgm:pt>
    <dgm:pt modelId="{9C142282-3239-4B6A-8EAD-9AE24FFE7BEF}" type="parTrans" cxnId="{6845A970-0F7D-41E9-8CF8-8C629DCFFD61}">
      <dgm:prSet/>
      <dgm:spPr/>
      <dgm:t>
        <a:bodyPr/>
        <a:lstStyle/>
        <a:p>
          <a:endParaRPr lang="ru-RU"/>
        </a:p>
      </dgm:t>
    </dgm:pt>
    <dgm:pt modelId="{FCA34A7E-0508-473C-B7DF-FC6E23BEA7B4}" type="sibTrans" cxnId="{6845A970-0F7D-41E9-8CF8-8C629DCFFD61}">
      <dgm:prSet/>
      <dgm:spPr/>
      <dgm:t>
        <a:bodyPr/>
        <a:lstStyle/>
        <a:p>
          <a:endParaRPr lang="ru-RU"/>
        </a:p>
      </dgm:t>
    </dgm:pt>
    <dgm:pt modelId="{59317586-0A3F-46BF-B154-8991B902C928}" type="pres">
      <dgm:prSet presAssocID="{843C9379-C0ED-40E7-AC89-BDF21A064B3B}" presName="linearFlow" presStyleCnt="0">
        <dgm:presLayoutVars>
          <dgm:dir/>
          <dgm:resizeHandles val="exact"/>
        </dgm:presLayoutVars>
      </dgm:prSet>
      <dgm:spPr/>
    </dgm:pt>
    <dgm:pt modelId="{D1B7DBA5-6D54-4D75-B047-DB05BA95E6B6}" type="pres">
      <dgm:prSet presAssocID="{CB24C421-9C39-4CD9-8103-A21E03ABF289}" presName="composite" presStyleCnt="0"/>
      <dgm:spPr/>
    </dgm:pt>
    <dgm:pt modelId="{1EE9E8FB-8069-4E46-981B-D74089031B57}" type="pres">
      <dgm:prSet presAssocID="{CB24C421-9C39-4CD9-8103-A21E03ABF289}" presName="imgShp" presStyleLbl="fgImgPlace1" presStyleIdx="0" presStyleCnt="2" custScaleX="97153" custScaleY="77042" custLinFactNeighborX="-7923" custLinFactNeighborY="-786"/>
      <dgm:spPr>
        <a:blipFill>
          <a:blip xmlns:r="http://schemas.openxmlformats.org/officeDocument/2006/relationships" r:embed="rId1"/>
          <a:stretch>
            <a:fillRect/>
          </a:stretch>
        </a:blipFill>
      </dgm:spPr>
    </dgm:pt>
    <dgm:pt modelId="{085DEF1B-638A-4CD1-9087-955371733246}" type="pres">
      <dgm:prSet presAssocID="{CB24C421-9C39-4CD9-8103-A21E03ABF289}" presName="txShp" presStyleLbl="node1" presStyleIdx="0" presStyleCnt="2" custScaleX="146429" custScaleY="117231" custLinFactNeighborX="1331" custLinFactNeighborY="-21460">
        <dgm:presLayoutVars>
          <dgm:bulletEnabled val="1"/>
        </dgm:presLayoutVars>
      </dgm:prSet>
      <dgm:spPr/>
      <dgm:t>
        <a:bodyPr/>
        <a:lstStyle/>
        <a:p>
          <a:endParaRPr lang="ru-RU"/>
        </a:p>
      </dgm:t>
    </dgm:pt>
    <dgm:pt modelId="{995183FE-1C0E-491D-81FC-4113A2798F7A}" type="pres">
      <dgm:prSet presAssocID="{00F91239-8DC8-4205-9C85-6B4F937BCD31}" presName="spacing" presStyleCnt="0"/>
      <dgm:spPr/>
    </dgm:pt>
    <dgm:pt modelId="{D0B561CF-D2B1-4604-BBD2-180D7A962798}" type="pres">
      <dgm:prSet presAssocID="{0B8FA202-BDB0-4CB3-B2AA-06A40FB8E555}" presName="composite" presStyleCnt="0"/>
      <dgm:spPr/>
    </dgm:pt>
    <dgm:pt modelId="{DA911A1B-5382-4374-9D61-A4541C61CDE6}" type="pres">
      <dgm:prSet presAssocID="{0B8FA202-BDB0-4CB3-B2AA-06A40FB8E555}" presName="imgShp" presStyleLbl="fgImgPlace1" presStyleIdx="1" presStyleCnt="2" custScaleX="103942" custLinFactNeighborX="-7173" custLinFactNeighborY="-1366"/>
      <dgm:spPr>
        <a:blipFill rotWithShape="0">
          <a:blip xmlns:r="http://schemas.openxmlformats.org/officeDocument/2006/relationships" r:embed="rId2"/>
          <a:stretch>
            <a:fillRect/>
          </a:stretch>
        </a:blipFill>
      </dgm:spPr>
    </dgm:pt>
    <dgm:pt modelId="{814CC62F-DBC0-4051-9741-3DB0AF9C1778}" type="pres">
      <dgm:prSet presAssocID="{0B8FA202-BDB0-4CB3-B2AA-06A40FB8E555}" presName="txShp" presStyleLbl="node1" presStyleIdx="1" presStyleCnt="2" custScaleX="146337" custScaleY="122861" custLinFactNeighborX="2662" custLinFactNeighborY="132">
        <dgm:presLayoutVars>
          <dgm:bulletEnabled val="1"/>
        </dgm:presLayoutVars>
      </dgm:prSet>
      <dgm:spPr/>
      <dgm:t>
        <a:bodyPr/>
        <a:lstStyle/>
        <a:p>
          <a:endParaRPr lang="ru-RU"/>
        </a:p>
      </dgm:t>
    </dgm:pt>
  </dgm:ptLst>
  <dgm:cxnLst>
    <dgm:cxn modelId="{4A180EA5-6AAE-4C21-B09A-7DE12A1B9B01}" type="presOf" srcId="{C4319FF7-DF7B-4A71-840B-24F15DFB56EA}" destId="{085DEF1B-638A-4CD1-9087-955371733246}" srcOrd="0" destOrd="1" presId="urn:microsoft.com/office/officeart/2005/8/layout/vList3#3"/>
    <dgm:cxn modelId="{9522A497-7063-47F0-A8B5-8E91379D1C59}" srcId="{CB24C421-9C39-4CD9-8103-A21E03ABF289}" destId="{C4319FF7-DF7B-4A71-840B-24F15DFB56EA}" srcOrd="0" destOrd="0" parTransId="{0C1C283F-9BB2-4376-A62D-B54405C3B156}" sibTransId="{86F3E7BB-9DE3-4DDF-BABE-38D01627E0BE}"/>
    <dgm:cxn modelId="{A9C6C2BC-4AEC-4644-B52D-7D46F101D565}" type="presOf" srcId="{843C9379-C0ED-40E7-AC89-BDF21A064B3B}" destId="{59317586-0A3F-46BF-B154-8991B902C928}" srcOrd="0" destOrd="0" presId="urn:microsoft.com/office/officeart/2005/8/layout/vList3#3"/>
    <dgm:cxn modelId="{2055BC9D-974B-4F55-917F-D2112B98CC1E}" type="presOf" srcId="{0B8FA202-BDB0-4CB3-B2AA-06A40FB8E555}" destId="{814CC62F-DBC0-4051-9741-3DB0AF9C1778}" srcOrd="0" destOrd="0" presId="urn:microsoft.com/office/officeart/2005/8/layout/vList3#3"/>
    <dgm:cxn modelId="{32841E9E-084C-42E8-A308-18CA663A9351}" type="presOf" srcId="{CB24C421-9C39-4CD9-8103-A21E03ABF289}" destId="{085DEF1B-638A-4CD1-9087-955371733246}" srcOrd="0" destOrd="0" presId="urn:microsoft.com/office/officeart/2005/8/layout/vList3#3"/>
    <dgm:cxn modelId="{16B9C312-858E-4223-ACF9-745C8F1792FE}" type="presOf" srcId="{FF67EF53-4333-42CB-83D5-19CA4C0F0879}" destId="{085DEF1B-638A-4CD1-9087-955371733246}" srcOrd="0" destOrd="2" presId="urn:microsoft.com/office/officeart/2005/8/layout/vList3#3"/>
    <dgm:cxn modelId="{AC18BC55-A6B6-43B5-9F63-AF17A48CD939}" srcId="{843C9379-C0ED-40E7-AC89-BDF21A064B3B}" destId="{0B8FA202-BDB0-4CB3-B2AA-06A40FB8E555}" srcOrd="1" destOrd="0" parTransId="{7B861D37-CD50-4CEB-9EFD-509999583A96}" sibTransId="{CCFA3FF4-3AF3-4CD3-A0FC-EE5FF8DFFA30}"/>
    <dgm:cxn modelId="{6845A970-0F7D-41E9-8CF8-8C629DCFFD61}" srcId="{CB24C421-9C39-4CD9-8103-A21E03ABF289}" destId="{FF67EF53-4333-42CB-83D5-19CA4C0F0879}" srcOrd="1" destOrd="0" parTransId="{9C142282-3239-4B6A-8EAD-9AE24FFE7BEF}" sibTransId="{FCA34A7E-0508-473C-B7DF-FC6E23BEA7B4}"/>
    <dgm:cxn modelId="{C4475629-CD2E-4FF3-835D-D06CCD3CAEBD}" srcId="{843C9379-C0ED-40E7-AC89-BDF21A064B3B}" destId="{CB24C421-9C39-4CD9-8103-A21E03ABF289}" srcOrd="0" destOrd="0" parTransId="{8658A37B-7DD3-4796-8BC8-0BF87AB9ADDA}" sibTransId="{00F91239-8DC8-4205-9C85-6B4F937BCD31}"/>
    <dgm:cxn modelId="{D6D6285B-3CAF-42DF-8D84-068D9894EC76}" type="presParOf" srcId="{59317586-0A3F-46BF-B154-8991B902C928}" destId="{D1B7DBA5-6D54-4D75-B047-DB05BA95E6B6}" srcOrd="0" destOrd="0" presId="urn:microsoft.com/office/officeart/2005/8/layout/vList3#3"/>
    <dgm:cxn modelId="{C5ABF9C3-75FD-4B30-B072-A498403FAFCC}" type="presParOf" srcId="{D1B7DBA5-6D54-4D75-B047-DB05BA95E6B6}" destId="{1EE9E8FB-8069-4E46-981B-D74089031B57}" srcOrd="0" destOrd="0" presId="urn:microsoft.com/office/officeart/2005/8/layout/vList3#3"/>
    <dgm:cxn modelId="{05785C30-14A3-46A6-A807-AB65320163AF}" type="presParOf" srcId="{D1B7DBA5-6D54-4D75-B047-DB05BA95E6B6}" destId="{085DEF1B-638A-4CD1-9087-955371733246}" srcOrd="1" destOrd="0" presId="urn:microsoft.com/office/officeart/2005/8/layout/vList3#3"/>
    <dgm:cxn modelId="{0EC6C52C-4918-4C14-976D-BBB44B775A08}" type="presParOf" srcId="{59317586-0A3F-46BF-B154-8991B902C928}" destId="{995183FE-1C0E-491D-81FC-4113A2798F7A}" srcOrd="1" destOrd="0" presId="urn:microsoft.com/office/officeart/2005/8/layout/vList3#3"/>
    <dgm:cxn modelId="{C0970CC8-7F8E-4E73-84AC-C422FD16C4BF}" type="presParOf" srcId="{59317586-0A3F-46BF-B154-8991B902C928}" destId="{D0B561CF-D2B1-4604-BBD2-180D7A962798}" srcOrd="2" destOrd="0" presId="urn:microsoft.com/office/officeart/2005/8/layout/vList3#3"/>
    <dgm:cxn modelId="{E8EEC2EE-1ECE-4F22-BE3C-510022649FE3}" type="presParOf" srcId="{D0B561CF-D2B1-4604-BBD2-180D7A962798}" destId="{DA911A1B-5382-4374-9D61-A4541C61CDE6}" srcOrd="0" destOrd="0" presId="urn:microsoft.com/office/officeart/2005/8/layout/vList3#3"/>
    <dgm:cxn modelId="{477E8F81-2115-4E0E-B286-1C7095C03496}" type="presParOf" srcId="{D0B561CF-D2B1-4604-BBD2-180D7A962798}" destId="{814CC62F-DBC0-4051-9741-3DB0AF9C1778}" srcOrd="1" destOrd="0" presId="urn:microsoft.com/office/officeart/2005/8/layout/vList3#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4E48E9-15F0-4C6F-BD2F-9BB19EB31970}"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ru-RU"/>
        </a:p>
      </dgm:t>
    </dgm:pt>
    <dgm:pt modelId="{24E5D942-1756-421A-A302-5CBA416FF9DD}">
      <dgm:prSet phldrT="[Текст]" custT="1"/>
      <dgm:spPr>
        <a:blipFill dpi="0" rotWithShape="0">
          <a:blip xmlns:r="http://schemas.openxmlformats.org/officeDocument/2006/relationships" r:embed="rId1">
            <a:alphaModFix amt="73000"/>
          </a:blip>
          <a:srcRect/>
          <a:stretch>
            <a:fillRect/>
          </a:stretch>
        </a:blipFill>
      </dgm:spPr>
      <dgm:t>
        <a:bodyPr/>
        <a:lstStyle/>
        <a:p>
          <a:r>
            <a:rPr lang="ru-RU" altLang="ru-RU" sz="2400" b="1" dirty="0" smtClean="0">
              <a:solidFill>
                <a:srgbClr val="002060"/>
              </a:solidFill>
            </a:rPr>
            <a:t>537 </a:t>
          </a:r>
          <a:r>
            <a:rPr lang="ru-RU" altLang="ru-RU" sz="2400" b="1" dirty="0">
              <a:solidFill>
                <a:srgbClr val="002060"/>
              </a:solidFill>
            </a:rPr>
            <a:t>руб.</a:t>
          </a:r>
          <a:endParaRPr lang="ru-RU" sz="2400" dirty="0">
            <a:solidFill>
              <a:srgbClr val="002060"/>
            </a:solidFill>
          </a:endParaRPr>
        </a:p>
      </dgm:t>
    </dgm:pt>
    <dgm:pt modelId="{F46B5617-C958-44D1-930B-091DB48B63EC}" type="parTrans" cxnId="{3EBFAE4E-3CE0-4DD9-B489-FA81A3C7DF78}">
      <dgm:prSet/>
      <dgm:spPr/>
      <dgm:t>
        <a:bodyPr/>
        <a:lstStyle/>
        <a:p>
          <a:endParaRPr lang="ru-RU"/>
        </a:p>
      </dgm:t>
    </dgm:pt>
    <dgm:pt modelId="{48220003-E0BD-4089-8645-253A755C0267}" type="sibTrans" cxnId="{3EBFAE4E-3CE0-4DD9-B489-FA81A3C7DF78}">
      <dgm:prSet/>
      <dgm:spPr/>
      <dgm:t>
        <a:bodyPr/>
        <a:lstStyle/>
        <a:p>
          <a:endParaRPr lang="ru-RU"/>
        </a:p>
      </dgm:t>
    </dgm:pt>
    <dgm:pt modelId="{F28E70E9-A027-47C0-9465-136CFFF02246}">
      <dgm:prSet phldrT="[Текст]" custT="1"/>
      <dgm:spPr>
        <a:blipFill rotWithShape="0">
          <a:blip xmlns:r="http://schemas.openxmlformats.org/officeDocument/2006/relationships" r:embed="rId1">
            <a:alphaModFix amt="73000"/>
          </a:blip>
          <a:stretch>
            <a:fillRect/>
          </a:stretch>
        </a:blipFill>
      </dgm:spPr>
      <dgm:t>
        <a:bodyPr/>
        <a:lstStyle/>
        <a:p>
          <a:r>
            <a:rPr lang="ru-RU" altLang="ru-RU" sz="2400" b="1" dirty="0" smtClean="0">
              <a:solidFill>
                <a:srgbClr val="002060"/>
              </a:solidFill>
            </a:rPr>
            <a:t>537 </a:t>
          </a:r>
          <a:r>
            <a:rPr lang="ru-RU" altLang="ru-RU" sz="2400" b="1" dirty="0">
              <a:solidFill>
                <a:srgbClr val="002060"/>
              </a:solidFill>
            </a:rPr>
            <a:t>руб.</a:t>
          </a:r>
          <a:endParaRPr lang="ru-RU" sz="2400" dirty="0">
            <a:solidFill>
              <a:srgbClr val="002060"/>
            </a:solidFill>
          </a:endParaRPr>
        </a:p>
      </dgm:t>
    </dgm:pt>
    <dgm:pt modelId="{E9BC33F7-E0F0-43F6-BE75-70CC6666BA94}" type="parTrans" cxnId="{1F0E813A-A215-4E3D-826E-44D513A6978B}">
      <dgm:prSet/>
      <dgm:spPr/>
      <dgm:t>
        <a:bodyPr/>
        <a:lstStyle/>
        <a:p>
          <a:endParaRPr lang="ru-RU"/>
        </a:p>
      </dgm:t>
    </dgm:pt>
    <dgm:pt modelId="{447981E1-2C6D-4862-8AC8-3B7273366B84}" type="sibTrans" cxnId="{1F0E813A-A215-4E3D-826E-44D513A6978B}">
      <dgm:prSet/>
      <dgm:spPr/>
      <dgm:t>
        <a:bodyPr/>
        <a:lstStyle/>
        <a:p>
          <a:endParaRPr lang="ru-RU"/>
        </a:p>
      </dgm:t>
    </dgm:pt>
    <dgm:pt modelId="{DB0F4394-BEAB-49F6-96E1-5E0DFDA12D5F}">
      <dgm:prSet custT="1"/>
      <dgm:spPr>
        <a:blipFill rotWithShape="0">
          <a:blip xmlns:r="http://schemas.openxmlformats.org/officeDocument/2006/relationships" r:embed="rId1">
            <a:alphaModFix amt="73000"/>
          </a:blip>
          <a:stretch>
            <a:fillRect/>
          </a:stretch>
        </a:blipFill>
      </dgm:spPr>
      <dgm:t>
        <a:bodyPr/>
        <a:lstStyle/>
        <a:p>
          <a:r>
            <a:rPr lang="ru-RU" altLang="ru-RU" sz="2400" b="1" dirty="0" smtClean="0">
              <a:solidFill>
                <a:srgbClr val="002060"/>
              </a:solidFill>
            </a:rPr>
            <a:t>548 </a:t>
          </a:r>
          <a:r>
            <a:rPr lang="ru-RU" altLang="ru-RU" sz="2400" b="1" dirty="0">
              <a:solidFill>
                <a:srgbClr val="002060"/>
              </a:solidFill>
            </a:rPr>
            <a:t>руб.</a:t>
          </a:r>
        </a:p>
      </dgm:t>
    </dgm:pt>
    <dgm:pt modelId="{FFC63E94-7EC9-4AF9-ACDC-F6EF4FABD785}" type="parTrans" cxnId="{0AD5D56A-1898-4DCA-921B-51719A7C1318}">
      <dgm:prSet/>
      <dgm:spPr/>
      <dgm:t>
        <a:bodyPr/>
        <a:lstStyle/>
        <a:p>
          <a:endParaRPr lang="ru-RU"/>
        </a:p>
      </dgm:t>
    </dgm:pt>
    <dgm:pt modelId="{29701F5A-99A4-45F8-8643-93F193B59234}" type="sibTrans" cxnId="{0AD5D56A-1898-4DCA-921B-51719A7C1318}">
      <dgm:prSet/>
      <dgm:spPr/>
      <dgm:t>
        <a:bodyPr/>
        <a:lstStyle/>
        <a:p>
          <a:endParaRPr lang="ru-RU"/>
        </a:p>
      </dgm:t>
    </dgm:pt>
    <dgm:pt modelId="{B337207D-62A7-4377-861D-7F6564F36E0E}">
      <dgm:prSet custT="1"/>
      <dgm:spPr>
        <a:blipFill rotWithShape="0">
          <a:blip xmlns:r="http://schemas.openxmlformats.org/officeDocument/2006/relationships" r:embed="rId1">
            <a:alphaModFix amt="73000"/>
          </a:blip>
          <a:stretch>
            <a:fillRect/>
          </a:stretch>
        </a:blipFill>
      </dgm:spPr>
      <dgm:t>
        <a:bodyPr/>
        <a:lstStyle/>
        <a:p>
          <a:r>
            <a:rPr lang="ru-RU" altLang="ru-RU" sz="2400" b="1" dirty="0" smtClean="0">
              <a:solidFill>
                <a:srgbClr val="002060"/>
              </a:solidFill>
            </a:rPr>
            <a:t>458 руб.</a:t>
          </a:r>
          <a:endParaRPr lang="ru-RU" altLang="ru-RU" sz="2400" b="1" dirty="0">
            <a:solidFill>
              <a:srgbClr val="002060"/>
            </a:solidFill>
          </a:endParaRPr>
        </a:p>
      </dgm:t>
    </dgm:pt>
    <dgm:pt modelId="{54F3AAE7-8DC6-465F-906F-CE3F150D304B}" type="parTrans" cxnId="{40569CCB-0659-47B7-BF20-888A95B2A103}">
      <dgm:prSet/>
      <dgm:spPr/>
      <dgm:t>
        <a:bodyPr/>
        <a:lstStyle/>
        <a:p>
          <a:endParaRPr lang="ru-RU"/>
        </a:p>
      </dgm:t>
    </dgm:pt>
    <dgm:pt modelId="{488ACC8D-9A70-40DC-A4DD-6837628FE43A}" type="sibTrans" cxnId="{40569CCB-0659-47B7-BF20-888A95B2A103}">
      <dgm:prSet/>
      <dgm:spPr/>
      <dgm:t>
        <a:bodyPr/>
        <a:lstStyle/>
        <a:p>
          <a:endParaRPr lang="ru-RU"/>
        </a:p>
      </dgm:t>
    </dgm:pt>
    <dgm:pt modelId="{01BF5F4D-BFC0-4575-B585-A65660D060C0}">
      <dgm:prSet custT="1"/>
      <dgm:spPr>
        <a:blipFill rotWithShape="0">
          <a:blip xmlns:r="http://schemas.openxmlformats.org/officeDocument/2006/relationships" r:embed="rId1">
            <a:alphaModFix amt="73000"/>
          </a:blip>
          <a:stretch>
            <a:fillRect/>
          </a:stretch>
        </a:blipFill>
      </dgm:spPr>
      <dgm:t>
        <a:bodyPr/>
        <a:lstStyle/>
        <a:p>
          <a:r>
            <a:rPr lang="ru-RU" altLang="ru-RU" sz="2400" b="1" dirty="0" smtClean="0">
              <a:solidFill>
                <a:srgbClr val="002060"/>
              </a:solidFill>
            </a:rPr>
            <a:t>547 руб.</a:t>
          </a:r>
          <a:endParaRPr lang="ru-RU" altLang="ru-RU" sz="2400" b="1" dirty="0">
            <a:solidFill>
              <a:srgbClr val="002060"/>
            </a:solidFill>
          </a:endParaRPr>
        </a:p>
      </dgm:t>
    </dgm:pt>
    <dgm:pt modelId="{3F022C0E-3AB6-49D8-9BF3-9809C786FCB7}" type="parTrans" cxnId="{7A623C32-6744-4EF8-99EA-363B7964ACEA}">
      <dgm:prSet/>
      <dgm:spPr/>
      <dgm:t>
        <a:bodyPr/>
        <a:lstStyle/>
        <a:p>
          <a:endParaRPr lang="ru-RU"/>
        </a:p>
      </dgm:t>
    </dgm:pt>
    <dgm:pt modelId="{BA4897CA-8279-4E79-B334-C010824A5E05}" type="sibTrans" cxnId="{7A623C32-6744-4EF8-99EA-363B7964ACEA}">
      <dgm:prSet/>
      <dgm:spPr/>
      <dgm:t>
        <a:bodyPr/>
        <a:lstStyle/>
        <a:p>
          <a:endParaRPr lang="ru-RU"/>
        </a:p>
      </dgm:t>
    </dgm:pt>
    <dgm:pt modelId="{4769B7AC-F505-49A2-BDC6-A9CB069FA4B3}" type="pres">
      <dgm:prSet presAssocID="{C04E48E9-15F0-4C6F-BD2F-9BB19EB31970}" presName="Name0" presStyleCnt="0">
        <dgm:presLayoutVars>
          <dgm:dir/>
          <dgm:resizeHandles val="exact"/>
        </dgm:presLayoutVars>
      </dgm:prSet>
      <dgm:spPr/>
      <dgm:t>
        <a:bodyPr/>
        <a:lstStyle/>
        <a:p>
          <a:endParaRPr lang="ru-RU"/>
        </a:p>
      </dgm:t>
    </dgm:pt>
    <dgm:pt modelId="{F4585C5F-949D-4E3E-ADCE-226FBD313405}" type="pres">
      <dgm:prSet presAssocID="{24E5D942-1756-421A-A302-5CBA416FF9DD}" presName="Name5" presStyleLbl="vennNode1" presStyleIdx="0" presStyleCnt="5" custScaleX="99997" custScaleY="94098">
        <dgm:presLayoutVars>
          <dgm:bulletEnabled val="1"/>
        </dgm:presLayoutVars>
      </dgm:prSet>
      <dgm:spPr/>
      <dgm:t>
        <a:bodyPr/>
        <a:lstStyle/>
        <a:p>
          <a:endParaRPr lang="ru-RU"/>
        </a:p>
      </dgm:t>
    </dgm:pt>
    <dgm:pt modelId="{5F701040-924C-4A6A-8286-539A6471735A}" type="pres">
      <dgm:prSet presAssocID="{48220003-E0BD-4089-8645-253A755C0267}" presName="space" presStyleCnt="0"/>
      <dgm:spPr/>
    </dgm:pt>
    <dgm:pt modelId="{8CDEFF6E-56BA-4669-B0DA-2F6ACAD4EE00}" type="pres">
      <dgm:prSet presAssocID="{F28E70E9-A027-47C0-9465-136CFFF02246}" presName="Name5" presStyleLbl="vennNode1" presStyleIdx="1" presStyleCnt="5" custScaleX="92913" custScaleY="89693">
        <dgm:presLayoutVars>
          <dgm:bulletEnabled val="1"/>
        </dgm:presLayoutVars>
      </dgm:prSet>
      <dgm:spPr/>
      <dgm:t>
        <a:bodyPr/>
        <a:lstStyle/>
        <a:p>
          <a:endParaRPr lang="ru-RU"/>
        </a:p>
      </dgm:t>
    </dgm:pt>
    <dgm:pt modelId="{B845C9A2-3602-49CE-9088-8B370ADF4F88}" type="pres">
      <dgm:prSet presAssocID="{447981E1-2C6D-4862-8AC8-3B7273366B84}" presName="space" presStyleCnt="0"/>
      <dgm:spPr/>
    </dgm:pt>
    <dgm:pt modelId="{F455DC05-5951-474E-9275-AEBE522B63FB}" type="pres">
      <dgm:prSet presAssocID="{DB0F4394-BEAB-49F6-96E1-5E0DFDA12D5F}" presName="Name5" presStyleLbl="vennNode1" presStyleIdx="2" presStyleCnt="5">
        <dgm:presLayoutVars>
          <dgm:bulletEnabled val="1"/>
        </dgm:presLayoutVars>
      </dgm:prSet>
      <dgm:spPr/>
      <dgm:t>
        <a:bodyPr/>
        <a:lstStyle/>
        <a:p>
          <a:endParaRPr lang="ru-RU"/>
        </a:p>
      </dgm:t>
    </dgm:pt>
    <dgm:pt modelId="{9A468075-DAA9-4847-A6D8-44E742A29308}" type="pres">
      <dgm:prSet presAssocID="{29701F5A-99A4-45F8-8643-93F193B59234}" presName="space" presStyleCnt="0"/>
      <dgm:spPr/>
    </dgm:pt>
    <dgm:pt modelId="{EF5BAA95-D012-420B-B838-4D6620AE9222}" type="pres">
      <dgm:prSet presAssocID="{B337207D-62A7-4377-861D-7F6564F36E0E}" presName="Name5" presStyleLbl="vennNode1" presStyleIdx="3" presStyleCnt="5">
        <dgm:presLayoutVars>
          <dgm:bulletEnabled val="1"/>
        </dgm:presLayoutVars>
      </dgm:prSet>
      <dgm:spPr/>
      <dgm:t>
        <a:bodyPr/>
        <a:lstStyle/>
        <a:p>
          <a:endParaRPr lang="ru-RU"/>
        </a:p>
      </dgm:t>
    </dgm:pt>
    <dgm:pt modelId="{591E9DE6-278E-4BB1-A775-CFE9069BA661}" type="pres">
      <dgm:prSet presAssocID="{488ACC8D-9A70-40DC-A4DD-6837628FE43A}" presName="space" presStyleCnt="0"/>
      <dgm:spPr/>
    </dgm:pt>
    <dgm:pt modelId="{0EB7C81D-8AD5-4037-B9D1-4CB09FBB5B1E}" type="pres">
      <dgm:prSet presAssocID="{01BF5F4D-BFC0-4575-B585-A65660D060C0}" presName="Name5" presStyleLbl="vennNode1" presStyleIdx="4" presStyleCnt="5">
        <dgm:presLayoutVars>
          <dgm:bulletEnabled val="1"/>
        </dgm:presLayoutVars>
      </dgm:prSet>
      <dgm:spPr/>
      <dgm:t>
        <a:bodyPr/>
        <a:lstStyle/>
        <a:p>
          <a:endParaRPr lang="ru-RU"/>
        </a:p>
      </dgm:t>
    </dgm:pt>
  </dgm:ptLst>
  <dgm:cxnLst>
    <dgm:cxn modelId="{C866D1D4-8AFC-435B-B6A0-4A6F267B6A3B}" type="presOf" srcId="{24E5D942-1756-421A-A302-5CBA416FF9DD}" destId="{F4585C5F-949D-4E3E-ADCE-226FBD313405}" srcOrd="0" destOrd="0" presId="urn:microsoft.com/office/officeart/2005/8/layout/venn3"/>
    <dgm:cxn modelId="{0AD5D56A-1898-4DCA-921B-51719A7C1318}" srcId="{C04E48E9-15F0-4C6F-BD2F-9BB19EB31970}" destId="{DB0F4394-BEAB-49F6-96E1-5E0DFDA12D5F}" srcOrd="2" destOrd="0" parTransId="{FFC63E94-7EC9-4AF9-ACDC-F6EF4FABD785}" sibTransId="{29701F5A-99A4-45F8-8643-93F193B59234}"/>
    <dgm:cxn modelId="{16F4A2EA-D6DC-4CCB-A388-E26BA7CB9B3E}" type="presOf" srcId="{C04E48E9-15F0-4C6F-BD2F-9BB19EB31970}" destId="{4769B7AC-F505-49A2-BDC6-A9CB069FA4B3}" srcOrd="0" destOrd="0" presId="urn:microsoft.com/office/officeart/2005/8/layout/venn3"/>
    <dgm:cxn modelId="{30C7B1B5-0FB8-4F44-9340-1BC62CCFB94F}" type="presOf" srcId="{01BF5F4D-BFC0-4575-B585-A65660D060C0}" destId="{0EB7C81D-8AD5-4037-B9D1-4CB09FBB5B1E}" srcOrd="0" destOrd="0" presId="urn:microsoft.com/office/officeart/2005/8/layout/venn3"/>
    <dgm:cxn modelId="{40569CCB-0659-47B7-BF20-888A95B2A103}" srcId="{C04E48E9-15F0-4C6F-BD2F-9BB19EB31970}" destId="{B337207D-62A7-4377-861D-7F6564F36E0E}" srcOrd="3" destOrd="0" parTransId="{54F3AAE7-8DC6-465F-906F-CE3F150D304B}" sibTransId="{488ACC8D-9A70-40DC-A4DD-6837628FE43A}"/>
    <dgm:cxn modelId="{4A4DD937-7999-4841-AC59-6009D88FF9D0}" type="presOf" srcId="{F28E70E9-A027-47C0-9465-136CFFF02246}" destId="{8CDEFF6E-56BA-4669-B0DA-2F6ACAD4EE00}" srcOrd="0" destOrd="0" presId="urn:microsoft.com/office/officeart/2005/8/layout/venn3"/>
    <dgm:cxn modelId="{FEF05CAA-9C02-4955-AB77-54BA83CFBA67}" type="presOf" srcId="{DB0F4394-BEAB-49F6-96E1-5E0DFDA12D5F}" destId="{F455DC05-5951-474E-9275-AEBE522B63FB}" srcOrd="0" destOrd="0" presId="urn:microsoft.com/office/officeart/2005/8/layout/venn3"/>
    <dgm:cxn modelId="{7A623C32-6744-4EF8-99EA-363B7964ACEA}" srcId="{C04E48E9-15F0-4C6F-BD2F-9BB19EB31970}" destId="{01BF5F4D-BFC0-4575-B585-A65660D060C0}" srcOrd="4" destOrd="0" parTransId="{3F022C0E-3AB6-49D8-9BF3-9809C786FCB7}" sibTransId="{BA4897CA-8279-4E79-B334-C010824A5E05}"/>
    <dgm:cxn modelId="{1F0E813A-A215-4E3D-826E-44D513A6978B}" srcId="{C04E48E9-15F0-4C6F-BD2F-9BB19EB31970}" destId="{F28E70E9-A027-47C0-9465-136CFFF02246}" srcOrd="1" destOrd="0" parTransId="{E9BC33F7-E0F0-43F6-BE75-70CC6666BA94}" sibTransId="{447981E1-2C6D-4862-8AC8-3B7273366B84}"/>
    <dgm:cxn modelId="{3EBFAE4E-3CE0-4DD9-B489-FA81A3C7DF78}" srcId="{C04E48E9-15F0-4C6F-BD2F-9BB19EB31970}" destId="{24E5D942-1756-421A-A302-5CBA416FF9DD}" srcOrd="0" destOrd="0" parTransId="{F46B5617-C958-44D1-930B-091DB48B63EC}" sibTransId="{48220003-E0BD-4089-8645-253A755C0267}"/>
    <dgm:cxn modelId="{D9F75564-4D5E-4521-8298-33138E2A8F14}" type="presOf" srcId="{B337207D-62A7-4377-861D-7F6564F36E0E}" destId="{EF5BAA95-D012-420B-B838-4D6620AE9222}" srcOrd="0" destOrd="0" presId="urn:microsoft.com/office/officeart/2005/8/layout/venn3"/>
    <dgm:cxn modelId="{3A4DA3B7-C0E6-4BFF-94D8-6465D7F11040}" type="presParOf" srcId="{4769B7AC-F505-49A2-BDC6-A9CB069FA4B3}" destId="{F4585C5F-949D-4E3E-ADCE-226FBD313405}" srcOrd="0" destOrd="0" presId="urn:microsoft.com/office/officeart/2005/8/layout/venn3"/>
    <dgm:cxn modelId="{BDDD8969-CBAE-4D38-8B3F-26D9527A660B}" type="presParOf" srcId="{4769B7AC-F505-49A2-BDC6-A9CB069FA4B3}" destId="{5F701040-924C-4A6A-8286-539A6471735A}" srcOrd="1" destOrd="0" presId="urn:microsoft.com/office/officeart/2005/8/layout/venn3"/>
    <dgm:cxn modelId="{4B232F98-6507-4187-B941-9A33C7900355}" type="presParOf" srcId="{4769B7AC-F505-49A2-BDC6-A9CB069FA4B3}" destId="{8CDEFF6E-56BA-4669-B0DA-2F6ACAD4EE00}" srcOrd="2" destOrd="0" presId="urn:microsoft.com/office/officeart/2005/8/layout/venn3"/>
    <dgm:cxn modelId="{6F297F04-1A05-41EA-A5E3-7F31BD67A5A5}" type="presParOf" srcId="{4769B7AC-F505-49A2-BDC6-A9CB069FA4B3}" destId="{B845C9A2-3602-49CE-9088-8B370ADF4F88}" srcOrd="3" destOrd="0" presId="urn:microsoft.com/office/officeart/2005/8/layout/venn3"/>
    <dgm:cxn modelId="{6B5D9ACC-A12B-4C03-91F5-6C90F3D18744}" type="presParOf" srcId="{4769B7AC-F505-49A2-BDC6-A9CB069FA4B3}" destId="{F455DC05-5951-474E-9275-AEBE522B63FB}" srcOrd="4" destOrd="0" presId="urn:microsoft.com/office/officeart/2005/8/layout/venn3"/>
    <dgm:cxn modelId="{D49D9A59-CF73-4D80-AEB7-4B11FE47DB57}" type="presParOf" srcId="{4769B7AC-F505-49A2-BDC6-A9CB069FA4B3}" destId="{9A468075-DAA9-4847-A6D8-44E742A29308}" srcOrd="5" destOrd="0" presId="urn:microsoft.com/office/officeart/2005/8/layout/venn3"/>
    <dgm:cxn modelId="{5B42D535-902D-4631-AE27-44405F173C33}" type="presParOf" srcId="{4769B7AC-F505-49A2-BDC6-A9CB069FA4B3}" destId="{EF5BAA95-D012-420B-B838-4D6620AE9222}" srcOrd="6" destOrd="0" presId="urn:microsoft.com/office/officeart/2005/8/layout/venn3"/>
    <dgm:cxn modelId="{045F2012-A905-489F-A0F8-22B855C5BDD8}" type="presParOf" srcId="{4769B7AC-F505-49A2-BDC6-A9CB069FA4B3}" destId="{591E9DE6-278E-4BB1-A775-CFE9069BA661}" srcOrd="7" destOrd="0" presId="urn:microsoft.com/office/officeart/2005/8/layout/venn3"/>
    <dgm:cxn modelId="{91FFB864-B1EA-4937-BE8F-91E2700E900C}" type="presParOf" srcId="{4769B7AC-F505-49A2-BDC6-A9CB069FA4B3}" destId="{0EB7C81D-8AD5-4037-B9D1-4CB09FBB5B1E}"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550EACF-D6C3-42FC-8809-992CA1C7864C}" type="doc">
      <dgm:prSet loTypeId="urn:microsoft.com/office/officeart/2005/8/layout/vList3" loCatId="picture" qsTypeId="urn:microsoft.com/office/officeart/2005/8/quickstyle/simple1" qsCatId="simple" csTypeId="urn:microsoft.com/office/officeart/2005/8/colors/accent1_2" csCatId="accent1" phldr="1"/>
      <dgm:spPr/>
    </dgm:pt>
    <dgm:pt modelId="{4A22C636-AFAC-4BE5-B4D9-F111AA432FCF}">
      <dgm:prSet phldrT="[Текст]" custT="1"/>
      <dgm:spPr>
        <a:solidFill>
          <a:srgbClr val="0070C0"/>
        </a:solidFill>
      </dgm:spPr>
      <dgm:t>
        <a:bodyPr/>
        <a:lstStyle/>
        <a:p>
          <a:r>
            <a:rPr lang="ru-RU" sz="2400" dirty="0" smtClean="0"/>
            <a:t>2019  год </a:t>
          </a:r>
        </a:p>
        <a:p>
          <a:r>
            <a:rPr lang="ru-RU" sz="2400" dirty="0" smtClean="0"/>
            <a:t>заключили контракт с АК -47</a:t>
          </a:r>
          <a:endParaRPr lang="ru-RU" sz="2400" dirty="0"/>
        </a:p>
      </dgm:t>
    </dgm:pt>
    <dgm:pt modelId="{136855DA-10EB-4BED-A338-CD157674FA7A}" type="parTrans" cxnId="{63DFB830-DB0F-45A6-A5D3-5DC550414ABD}">
      <dgm:prSet/>
      <dgm:spPr/>
      <dgm:t>
        <a:bodyPr/>
        <a:lstStyle/>
        <a:p>
          <a:endParaRPr lang="ru-RU"/>
        </a:p>
      </dgm:t>
    </dgm:pt>
    <dgm:pt modelId="{AE24D2FF-341C-46B5-98FE-53ACDA74FE7A}" type="sibTrans" cxnId="{63DFB830-DB0F-45A6-A5D3-5DC550414ABD}">
      <dgm:prSet/>
      <dgm:spPr/>
      <dgm:t>
        <a:bodyPr/>
        <a:lstStyle/>
        <a:p>
          <a:endParaRPr lang="ru-RU"/>
        </a:p>
      </dgm:t>
    </dgm:pt>
    <dgm:pt modelId="{30D4A69B-3E5F-43BB-9700-70DFCC92B32D}">
      <dgm:prSet phldrT="[Текст]" custT="1"/>
      <dgm:spPr>
        <a:solidFill>
          <a:srgbClr val="0070C0"/>
        </a:solidFill>
      </dgm:spPr>
      <dgm:t>
        <a:bodyPr/>
        <a:lstStyle/>
        <a:p>
          <a:pPr algn="ctr"/>
          <a:r>
            <a:rPr lang="ru-RU" sz="2400" dirty="0" smtClean="0"/>
            <a:t>2019 год </a:t>
          </a:r>
        </a:p>
        <a:p>
          <a:pPr algn="ctr"/>
          <a:r>
            <a:rPr lang="ru-RU" sz="2000" dirty="0" smtClean="0"/>
            <a:t>заключили договоры финансовой аренды (лизинга) </a:t>
          </a:r>
        </a:p>
        <a:p>
          <a:pPr algn="ctr"/>
          <a:r>
            <a:rPr lang="ru-RU" sz="1200" dirty="0" smtClean="0"/>
            <a:t>для приобретения 12 АСМП</a:t>
          </a:r>
          <a:endParaRPr lang="ru-RU" sz="1200" dirty="0"/>
        </a:p>
      </dgm:t>
    </dgm:pt>
    <dgm:pt modelId="{84C7F2D4-6402-4C08-9093-20F0AAC1728E}" type="parTrans" cxnId="{0EE994A5-A0E3-4970-B04A-059E78E72F14}">
      <dgm:prSet/>
      <dgm:spPr/>
      <dgm:t>
        <a:bodyPr/>
        <a:lstStyle/>
        <a:p>
          <a:endParaRPr lang="ru-RU"/>
        </a:p>
      </dgm:t>
    </dgm:pt>
    <dgm:pt modelId="{7C653620-33D7-4DC1-9248-41AEAA2EB34E}" type="sibTrans" cxnId="{0EE994A5-A0E3-4970-B04A-059E78E72F14}">
      <dgm:prSet/>
      <dgm:spPr/>
      <dgm:t>
        <a:bodyPr/>
        <a:lstStyle/>
        <a:p>
          <a:endParaRPr lang="ru-RU"/>
        </a:p>
      </dgm:t>
    </dgm:pt>
    <dgm:pt modelId="{E144EDA4-E277-4F9D-A9DF-E5F5BA734D14}">
      <dgm:prSet phldrT="[Текст]" custT="1"/>
      <dgm:spPr>
        <a:solidFill>
          <a:srgbClr val="0070C0"/>
        </a:solidFill>
      </dgm:spPr>
      <dgm:t>
        <a:bodyPr/>
        <a:lstStyle/>
        <a:p>
          <a:r>
            <a:rPr lang="ru-RU" sz="2400" dirty="0" smtClean="0"/>
            <a:t>  05.02.2020 решение об отказе регистрации транспортного средства </a:t>
          </a:r>
          <a:endParaRPr lang="ru-RU" sz="2400" dirty="0"/>
        </a:p>
      </dgm:t>
    </dgm:pt>
    <dgm:pt modelId="{8D84A2CF-2BC1-43B5-8148-E6F9581DAD8B}" type="parTrans" cxnId="{20BA8983-EC19-4C9C-8683-AE7AE4F9E175}">
      <dgm:prSet/>
      <dgm:spPr/>
      <dgm:t>
        <a:bodyPr/>
        <a:lstStyle/>
        <a:p>
          <a:endParaRPr lang="ru-RU"/>
        </a:p>
      </dgm:t>
    </dgm:pt>
    <dgm:pt modelId="{7C8D21AD-93A5-4B58-8310-BD72180B18BD}" type="sibTrans" cxnId="{20BA8983-EC19-4C9C-8683-AE7AE4F9E175}">
      <dgm:prSet/>
      <dgm:spPr/>
      <dgm:t>
        <a:bodyPr/>
        <a:lstStyle/>
        <a:p>
          <a:endParaRPr lang="ru-RU"/>
        </a:p>
      </dgm:t>
    </dgm:pt>
    <dgm:pt modelId="{2042A37A-7463-4004-ADEE-76C883595FAF}">
      <dgm:prSet phldrT="[Текст]" custT="1"/>
      <dgm:spPr>
        <a:solidFill>
          <a:srgbClr val="0070C0"/>
        </a:solidFill>
      </dgm:spPr>
      <dgm:t>
        <a:bodyPr/>
        <a:lstStyle/>
        <a:p>
          <a:r>
            <a:rPr lang="ru-RU" sz="2400" dirty="0" smtClean="0"/>
            <a:t> 18.05.2020 решением Арбитражного суда ХМАО-Югры отказ признан незаконным</a:t>
          </a:r>
          <a:endParaRPr lang="ru-RU" sz="2400" dirty="0"/>
        </a:p>
      </dgm:t>
    </dgm:pt>
    <dgm:pt modelId="{27371150-E034-45C7-9A7C-BF38D6916027}" type="parTrans" cxnId="{2929158B-A760-49A1-9456-8A6A005DB731}">
      <dgm:prSet/>
      <dgm:spPr/>
      <dgm:t>
        <a:bodyPr/>
        <a:lstStyle/>
        <a:p>
          <a:endParaRPr lang="ru-RU"/>
        </a:p>
      </dgm:t>
    </dgm:pt>
    <dgm:pt modelId="{236B1808-EAE5-4FE1-8C06-DA3ED9F475E6}" type="sibTrans" cxnId="{2929158B-A760-49A1-9456-8A6A005DB731}">
      <dgm:prSet/>
      <dgm:spPr/>
      <dgm:t>
        <a:bodyPr/>
        <a:lstStyle/>
        <a:p>
          <a:endParaRPr lang="ru-RU"/>
        </a:p>
      </dgm:t>
    </dgm:pt>
    <dgm:pt modelId="{8DBCA480-B03F-46E0-A83C-48048C7434C6}" type="pres">
      <dgm:prSet presAssocID="{0550EACF-D6C3-42FC-8809-992CA1C7864C}" presName="linearFlow" presStyleCnt="0">
        <dgm:presLayoutVars>
          <dgm:dir/>
          <dgm:resizeHandles val="exact"/>
        </dgm:presLayoutVars>
      </dgm:prSet>
      <dgm:spPr/>
    </dgm:pt>
    <dgm:pt modelId="{7335B23D-5E0E-456D-A735-992DDAD31E4C}" type="pres">
      <dgm:prSet presAssocID="{4A22C636-AFAC-4BE5-B4D9-F111AA432FCF}" presName="composite" presStyleCnt="0"/>
      <dgm:spPr/>
    </dgm:pt>
    <dgm:pt modelId="{A9827513-971D-46D8-983F-78DD7A21D233}" type="pres">
      <dgm:prSet presAssocID="{4A22C636-AFAC-4BE5-B4D9-F111AA432FCF}" presName="imgShp" presStyleLbl="fgImgPlace1" presStyleIdx="0" presStyleCnt="4" custLinFactNeighborX="-85505" custLinFactNeighborY="-236"/>
      <dgm:spPr>
        <a:blipFill rotWithShape="1">
          <a:blip xmlns:r="http://schemas.openxmlformats.org/officeDocument/2006/relationships" r:embed="rId1"/>
          <a:stretch>
            <a:fillRect/>
          </a:stretch>
        </a:blipFill>
      </dgm:spPr>
      <dgm:t>
        <a:bodyPr/>
        <a:lstStyle/>
        <a:p>
          <a:endParaRPr lang="ru-RU"/>
        </a:p>
      </dgm:t>
    </dgm:pt>
    <dgm:pt modelId="{4B319F06-9EBE-456B-B900-29CA848D6F24}" type="pres">
      <dgm:prSet presAssocID="{4A22C636-AFAC-4BE5-B4D9-F111AA432FCF}" presName="txShp" presStyleLbl="node1" presStyleIdx="0" presStyleCnt="4" custScaleX="150376">
        <dgm:presLayoutVars>
          <dgm:bulletEnabled val="1"/>
        </dgm:presLayoutVars>
      </dgm:prSet>
      <dgm:spPr/>
      <dgm:t>
        <a:bodyPr/>
        <a:lstStyle/>
        <a:p>
          <a:endParaRPr lang="ru-RU"/>
        </a:p>
      </dgm:t>
    </dgm:pt>
    <dgm:pt modelId="{48C4F03B-CB9A-43CB-981C-05C500F16F5C}" type="pres">
      <dgm:prSet presAssocID="{AE24D2FF-341C-46B5-98FE-53ACDA74FE7A}" presName="spacing" presStyleCnt="0"/>
      <dgm:spPr/>
    </dgm:pt>
    <dgm:pt modelId="{10080899-05C9-4D07-8681-851129CC0970}" type="pres">
      <dgm:prSet presAssocID="{30D4A69B-3E5F-43BB-9700-70DFCC92B32D}" presName="composite" presStyleCnt="0"/>
      <dgm:spPr/>
    </dgm:pt>
    <dgm:pt modelId="{36DCAE06-1EEE-4F42-B32F-4151C54E81F7}" type="pres">
      <dgm:prSet presAssocID="{30D4A69B-3E5F-43BB-9700-70DFCC92B32D}" presName="imgShp" presStyleLbl="fgImgPlace1" presStyleIdx="1" presStyleCnt="4" custLinFactNeighborX="-86894" custLinFactNeighborY="2687"/>
      <dgm:spPr>
        <a:blipFill rotWithShape="1">
          <a:blip xmlns:r="http://schemas.openxmlformats.org/officeDocument/2006/relationships" r:embed="rId1"/>
          <a:stretch>
            <a:fillRect/>
          </a:stretch>
        </a:blipFill>
      </dgm:spPr>
    </dgm:pt>
    <dgm:pt modelId="{786306E4-A316-42C7-86FD-ABF280EC1D38}" type="pres">
      <dgm:prSet presAssocID="{30D4A69B-3E5F-43BB-9700-70DFCC92B32D}" presName="txShp" presStyleLbl="node1" presStyleIdx="1" presStyleCnt="4" custScaleX="150376" custScaleY="123068">
        <dgm:presLayoutVars>
          <dgm:bulletEnabled val="1"/>
        </dgm:presLayoutVars>
      </dgm:prSet>
      <dgm:spPr/>
      <dgm:t>
        <a:bodyPr/>
        <a:lstStyle/>
        <a:p>
          <a:endParaRPr lang="ru-RU"/>
        </a:p>
      </dgm:t>
    </dgm:pt>
    <dgm:pt modelId="{1962F8B0-ABAA-4B03-BA65-31D2F49A7AA1}" type="pres">
      <dgm:prSet presAssocID="{7C653620-33D7-4DC1-9248-41AEAA2EB34E}" presName="spacing" presStyleCnt="0"/>
      <dgm:spPr/>
    </dgm:pt>
    <dgm:pt modelId="{8ED16570-1C02-416C-873B-E7B00FAE4E8B}" type="pres">
      <dgm:prSet presAssocID="{E144EDA4-E277-4F9D-A9DF-E5F5BA734D14}" presName="composite" presStyleCnt="0"/>
      <dgm:spPr/>
    </dgm:pt>
    <dgm:pt modelId="{B08CB345-2BE4-45EF-B6B3-86E02C24E74E}" type="pres">
      <dgm:prSet presAssocID="{E144EDA4-E277-4F9D-A9DF-E5F5BA734D14}" presName="imgShp" presStyleLbl="fgImgPlace1" presStyleIdx="2" presStyleCnt="4" custLinFactNeighborX="-85504" custLinFactNeighborY="-4012"/>
      <dgm:spPr>
        <a:blipFill rotWithShape="1">
          <a:blip xmlns:r="http://schemas.openxmlformats.org/officeDocument/2006/relationships" r:embed="rId1"/>
          <a:stretch>
            <a:fillRect/>
          </a:stretch>
        </a:blipFill>
      </dgm:spPr>
      <dgm:t>
        <a:bodyPr/>
        <a:lstStyle/>
        <a:p>
          <a:endParaRPr lang="ru-RU"/>
        </a:p>
      </dgm:t>
    </dgm:pt>
    <dgm:pt modelId="{82C4A4FB-EE05-47B2-876B-1816CD40F57D}" type="pres">
      <dgm:prSet presAssocID="{E144EDA4-E277-4F9D-A9DF-E5F5BA734D14}" presName="txShp" presStyleLbl="node1" presStyleIdx="2" presStyleCnt="4" custScaleX="150376">
        <dgm:presLayoutVars>
          <dgm:bulletEnabled val="1"/>
        </dgm:presLayoutVars>
      </dgm:prSet>
      <dgm:spPr/>
      <dgm:t>
        <a:bodyPr/>
        <a:lstStyle/>
        <a:p>
          <a:endParaRPr lang="ru-RU"/>
        </a:p>
      </dgm:t>
    </dgm:pt>
    <dgm:pt modelId="{E6225528-BF4A-4DBF-AED8-52F066D6A9E3}" type="pres">
      <dgm:prSet presAssocID="{7C8D21AD-93A5-4B58-8310-BD72180B18BD}" presName="spacing" presStyleCnt="0"/>
      <dgm:spPr/>
    </dgm:pt>
    <dgm:pt modelId="{B6E2CF71-D77E-4520-8780-2117DBD110DD}" type="pres">
      <dgm:prSet presAssocID="{2042A37A-7463-4004-ADEE-76C883595FAF}" presName="composite" presStyleCnt="0"/>
      <dgm:spPr/>
    </dgm:pt>
    <dgm:pt modelId="{AAA2771C-131C-4D49-BAA2-B19366140967}" type="pres">
      <dgm:prSet presAssocID="{2042A37A-7463-4004-ADEE-76C883595FAF}" presName="imgShp" presStyleLbl="fgImgPlace1" presStyleIdx="3" presStyleCnt="4" custLinFactNeighborX="-75884" custLinFactNeighborY="-8796"/>
      <dgm:spPr>
        <a:blipFill rotWithShape="1">
          <a:blip xmlns:r="http://schemas.openxmlformats.org/officeDocument/2006/relationships" r:embed="rId2"/>
          <a:stretch>
            <a:fillRect/>
          </a:stretch>
        </a:blipFill>
      </dgm:spPr>
    </dgm:pt>
    <dgm:pt modelId="{C19185FF-095E-4C75-BA61-B6DCBD915232}" type="pres">
      <dgm:prSet presAssocID="{2042A37A-7463-4004-ADEE-76C883595FAF}" presName="txShp" presStyleLbl="node1" presStyleIdx="3" presStyleCnt="4" custScaleX="148303" custLinFactNeighborX="438" custLinFactNeighborY="-4016">
        <dgm:presLayoutVars>
          <dgm:bulletEnabled val="1"/>
        </dgm:presLayoutVars>
      </dgm:prSet>
      <dgm:spPr/>
      <dgm:t>
        <a:bodyPr/>
        <a:lstStyle/>
        <a:p>
          <a:endParaRPr lang="ru-RU"/>
        </a:p>
      </dgm:t>
    </dgm:pt>
  </dgm:ptLst>
  <dgm:cxnLst>
    <dgm:cxn modelId="{20BA8983-EC19-4C9C-8683-AE7AE4F9E175}" srcId="{0550EACF-D6C3-42FC-8809-992CA1C7864C}" destId="{E144EDA4-E277-4F9D-A9DF-E5F5BA734D14}" srcOrd="2" destOrd="0" parTransId="{8D84A2CF-2BC1-43B5-8148-E6F9581DAD8B}" sibTransId="{7C8D21AD-93A5-4B58-8310-BD72180B18BD}"/>
    <dgm:cxn modelId="{0EE994A5-A0E3-4970-B04A-059E78E72F14}" srcId="{0550EACF-D6C3-42FC-8809-992CA1C7864C}" destId="{30D4A69B-3E5F-43BB-9700-70DFCC92B32D}" srcOrd="1" destOrd="0" parTransId="{84C7F2D4-6402-4C08-9093-20F0AAC1728E}" sibTransId="{7C653620-33D7-4DC1-9248-41AEAA2EB34E}"/>
    <dgm:cxn modelId="{E8197FFD-9BCE-4C44-AB5B-9EBF8EAFE11E}" type="presOf" srcId="{0550EACF-D6C3-42FC-8809-992CA1C7864C}" destId="{8DBCA480-B03F-46E0-A83C-48048C7434C6}" srcOrd="0" destOrd="0" presId="urn:microsoft.com/office/officeart/2005/8/layout/vList3"/>
    <dgm:cxn modelId="{C4D6D21A-404E-4C7B-8680-B0376CF5C1F7}" type="presOf" srcId="{30D4A69B-3E5F-43BB-9700-70DFCC92B32D}" destId="{786306E4-A316-42C7-86FD-ABF280EC1D38}" srcOrd="0" destOrd="0" presId="urn:microsoft.com/office/officeart/2005/8/layout/vList3"/>
    <dgm:cxn modelId="{1D8EACF0-1B14-4DC1-B356-E76C9F5B7736}" type="presOf" srcId="{4A22C636-AFAC-4BE5-B4D9-F111AA432FCF}" destId="{4B319F06-9EBE-456B-B900-29CA848D6F24}" srcOrd="0" destOrd="0" presId="urn:microsoft.com/office/officeart/2005/8/layout/vList3"/>
    <dgm:cxn modelId="{2929158B-A760-49A1-9456-8A6A005DB731}" srcId="{0550EACF-D6C3-42FC-8809-992CA1C7864C}" destId="{2042A37A-7463-4004-ADEE-76C883595FAF}" srcOrd="3" destOrd="0" parTransId="{27371150-E034-45C7-9A7C-BF38D6916027}" sibTransId="{236B1808-EAE5-4FE1-8C06-DA3ED9F475E6}"/>
    <dgm:cxn modelId="{17B94EB8-58C5-4F1D-A39D-4A0821DAB9B5}" type="presOf" srcId="{2042A37A-7463-4004-ADEE-76C883595FAF}" destId="{C19185FF-095E-4C75-BA61-B6DCBD915232}" srcOrd="0" destOrd="0" presId="urn:microsoft.com/office/officeart/2005/8/layout/vList3"/>
    <dgm:cxn modelId="{63DFB830-DB0F-45A6-A5D3-5DC550414ABD}" srcId="{0550EACF-D6C3-42FC-8809-992CA1C7864C}" destId="{4A22C636-AFAC-4BE5-B4D9-F111AA432FCF}" srcOrd="0" destOrd="0" parTransId="{136855DA-10EB-4BED-A338-CD157674FA7A}" sibTransId="{AE24D2FF-341C-46B5-98FE-53ACDA74FE7A}"/>
    <dgm:cxn modelId="{71C8433E-368A-48DE-A7F4-A47AB7CF08AE}" type="presOf" srcId="{E144EDA4-E277-4F9D-A9DF-E5F5BA734D14}" destId="{82C4A4FB-EE05-47B2-876B-1816CD40F57D}" srcOrd="0" destOrd="0" presId="urn:microsoft.com/office/officeart/2005/8/layout/vList3"/>
    <dgm:cxn modelId="{CCF4B4DD-8B88-4BE1-8BF3-0BD4BCE6DA20}" type="presParOf" srcId="{8DBCA480-B03F-46E0-A83C-48048C7434C6}" destId="{7335B23D-5E0E-456D-A735-992DDAD31E4C}" srcOrd="0" destOrd="0" presId="urn:microsoft.com/office/officeart/2005/8/layout/vList3"/>
    <dgm:cxn modelId="{295257C0-AFAA-4BC1-986B-1DD4C8F4A2F1}" type="presParOf" srcId="{7335B23D-5E0E-456D-A735-992DDAD31E4C}" destId="{A9827513-971D-46D8-983F-78DD7A21D233}" srcOrd="0" destOrd="0" presId="urn:microsoft.com/office/officeart/2005/8/layout/vList3"/>
    <dgm:cxn modelId="{D702797A-07B0-432C-9677-F5E8F499BDCC}" type="presParOf" srcId="{7335B23D-5E0E-456D-A735-992DDAD31E4C}" destId="{4B319F06-9EBE-456B-B900-29CA848D6F24}" srcOrd="1" destOrd="0" presId="urn:microsoft.com/office/officeart/2005/8/layout/vList3"/>
    <dgm:cxn modelId="{E2D7B2D4-B3BB-4090-9114-BAB5161ACD8D}" type="presParOf" srcId="{8DBCA480-B03F-46E0-A83C-48048C7434C6}" destId="{48C4F03B-CB9A-43CB-981C-05C500F16F5C}" srcOrd="1" destOrd="0" presId="urn:microsoft.com/office/officeart/2005/8/layout/vList3"/>
    <dgm:cxn modelId="{2D563345-84C7-432A-BF70-C58A78CCFD57}" type="presParOf" srcId="{8DBCA480-B03F-46E0-A83C-48048C7434C6}" destId="{10080899-05C9-4D07-8681-851129CC0970}" srcOrd="2" destOrd="0" presId="urn:microsoft.com/office/officeart/2005/8/layout/vList3"/>
    <dgm:cxn modelId="{C5A485FA-3AF5-4E2C-91C1-1C306EE2C8D3}" type="presParOf" srcId="{10080899-05C9-4D07-8681-851129CC0970}" destId="{36DCAE06-1EEE-4F42-B32F-4151C54E81F7}" srcOrd="0" destOrd="0" presId="urn:microsoft.com/office/officeart/2005/8/layout/vList3"/>
    <dgm:cxn modelId="{4C272E85-62DC-46E9-95CD-B2979EEF27A9}" type="presParOf" srcId="{10080899-05C9-4D07-8681-851129CC0970}" destId="{786306E4-A316-42C7-86FD-ABF280EC1D38}" srcOrd="1" destOrd="0" presId="urn:microsoft.com/office/officeart/2005/8/layout/vList3"/>
    <dgm:cxn modelId="{D32F7D9A-8A4C-4EFD-BF08-739944F271D0}" type="presParOf" srcId="{8DBCA480-B03F-46E0-A83C-48048C7434C6}" destId="{1962F8B0-ABAA-4B03-BA65-31D2F49A7AA1}" srcOrd="3" destOrd="0" presId="urn:microsoft.com/office/officeart/2005/8/layout/vList3"/>
    <dgm:cxn modelId="{F1AAC0A1-AD4B-4763-831F-48F0F6AE1828}" type="presParOf" srcId="{8DBCA480-B03F-46E0-A83C-48048C7434C6}" destId="{8ED16570-1C02-416C-873B-E7B00FAE4E8B}" srcOrd="4" destOrd="0" presId="urn:microsoft.com/office/officeart/2005/8/layout/vList3"/>
    <dgm:cxn modelId="{A4FA169C-D57D-4820-A24C-77C181AFDE5D}" type="presParOf" srcId="{8ED16570-1C02-416C-873B-E7B00FAE4E8B}" destId="{B08CB345-2BE4-45EF-B6B3-86E02C24E74E}" srcOrd="0" destOrd="0" presId="urn:microsoft.com/office/officeart/2005/8/layout/vList3"/>
    <dgm:cxn modelId="{F8BCAE80-50EE-46E9-9DBF-B868AD7E61E7}" type="presParOf" srcId="{8ED16570-1C02-416C-873B-E7B00FAE4E8B}" destId="{82C4A4FB-EE05-47B2-876B-1816CD40F57D}" srcOrd="1" destOrd="0" presId="urn:microsoft.com/office/officeart/2005/8/layout/vList3"/>
    <dgm:cxn modelId="{5E06E92D-8B79-4E3E-B07D-963EA8A4877E}" type="presParOf" srcId="{8DBCA480-B03F-46E0-A83C-48048C7434C6}" destId="{E6225528-BF4A-4DBF-AED8-52F066D6A9E3}" srcOrd="5" destOrd="0" presId="urn:microsoft.com/office/officeart/2005/8/layout/vList3"/>
    <dgm:cxn modelId="{3AFD0E34-9E3B-4FB3-AEC9-3E7B5E3DF712}" type="presParOf" srcId="{8DBCA480-B03F-46E0-A83C-48048C7434C6}" destId="{B6E2CF71-D77E-4520-8780-2117DBD110DD}" srcOrd="6" destOrd="0" presId="urn:microsoft.com/office/officeart/2005/8/layout/vList3"/>
    <dgm:cxn modelId="{BECFDF24-8280-4EF0-8A18-FF6596E4B4A0}" type="presParOf" srcId="{B6E2CF71-D77E-4520-8780-2117DBD110DD}" destId="{AAA2771C-131C-4D49-BAA2-B19366140967}" srcOrd="0" destOrd="0" presId="urn:microsoft.com/office/officeart/2005/8/layout/vList3"/>
    <dgm:cxn modelId="{3F70F6F4-08F5-4E85-9B8D-D45A66F585E7}" type="presParOf" srcId="{B6E2CF71-D77E-4520-8780-2117DBD110DD}" destId="{C19185FF-095E-4C75-BA61-B6DCBD915232}"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5DEF1B-638A-4CD1-9087-955371733246}">
      <dsp:nvSpPr>
        <dsp:cNvPr id="0" name=""/>
        <dsp:cNvSpPr/>
      </dsp:nvSpPr>
      <dsp:spPr>
        <a:xfrm rot="10800000">
          <a:off x="997393" y="652697"/>
          <a:ext cx="3760353" cy="111440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0715" tIns="68580" rIns="128016" bIns="68580" numCol="1" spcCol="1270" anchor="ctr" anchorCtr="0">
          <a:noAutofit/>
        </a:bodyPr>
        <a:lstStyle/>
        <a:p>
          <a:pPr lvl="0" algn="ctr" defTabSz="800100">
            <a:lnSpc>
              <a:spcPct val="90000"/>
            </a:lnSpc>
            <a:spcBef>
              <a:spcPct val="0"/>
            </a:spcBef>
            <a:spcAft>
              <a:spcPct val="35000"/>
            </a:spcAft>
          </a:pPr>
          <a:r>
            <a:rPr lang="ru-RU" sz="1800" b="1" kern="1200" dirty="0" smtClean="0"/>
            <a:t>28</a:t>
          </a:r>
        </a:p>
        <a:p>
          <a:pPr lvl="0" algn="ctr" defTabSz="800100">
            <a:lnSpc>
              <a:spcPct val="90000"/>
            </a:lnSpc>
            <a:spcBef>
              <a:spcPct val="0"/>
            </a:spcBef>
            <a:spcAft>
              <a:spcPct val="35000"/>
            </a:spcAft>
          </a:pPr>
          <a:r>
            <a:rPr lang="ru-RU" sz="1800" b="1" kern="1200" dirty="0" smtClean="0"/>
            <a:t> Автомобилей скорой медицинской помощи</a:t>
          </a:r>
          <a:endParaRPr lang="ru-RU" sz="1800" b="1" kern="1200" dirty="0"/>
        </a:p>
      </dsp:txBody>
      <dsp:txXfrm rot="10800000">
        <a:off x="1275995" y="652697"/>
        <a:ext cx="3481751" cy="1114409"/>
      </dsp:txXfrm>
    </dsp:sp>
    <dsp:sp modelId="{1EE9E8FB-8069-4E46-981B-D74089031B57}">
      <dsp:nvSpPr>
        <dsp:cNvPr id="0" name=""/>
        <dsp:cNvSpPr/>
      </dsp:nvSpPr>
      <dsp:spPr>
        <a:xfrm>
          <a:off x="476253" y="556675"/>
          <a:ext cx="1366786" cy="1346512"/>
        </a:xfrm>
        <a:prstGeom prst="ellipse">
          <a:avLst/>
        </a:prstGeom>
        <a:blipFill>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85C5F-949D-4E3E-ADCE-226FBD313405}">
      <dsp:nvSpPr>
        <dsp:cNvPr id="0" name=""/>
        <dsp:cNvSpPr/>
      </dsp:nvSpPr>
      <dsp:spPr>
        <a:xfrm>
          <a:off x="418810" y="76201"/>
          <a:ext cx="1294067" cy="1295397"/>
        </a:xfrm>
        <a:prstGeom prst="ellipse">
          <a:avLst/>
        </a:prstGeom>
        <a:blipFill dpi="0" rotWithShape="0">
          <a:blip xmlns:r="http://schemas.openxmlformats.org/officeDocument/2006/relationships" r:embed="rId1">
            <a:alphaModFix amt="73000"/>
          </a:blip>
          <a:srcRect/>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599" tIns="35560" rIns="79599" bIns="35560" numCol="1" spcCol="1270" anchor="ctr" anchorCtr="0">
          <a:noAutofit/>
        </a:bodyPr>
        <a:lstStyle/>
        <a:p>
          <a:pPr lvl="0" algn="ctr" defTabSz="1244600">
            <a:lnSpc>
              <a:spcPct val="90000"/>
            </a:lnSpc>
            <a:spcBef>
              <a:spcPct val="0"/>
            </a:spcBef>
            <a:spcAft>
              <a:spcPct val="35000"/>
            </a:spcAft>
          </a:pPr>
          <a:r>
            <a:rPr lang="ru-RU" altLang="ru-RU" sz="2800" b="1" kern="1200" dirty="0" smtClean="0">
              <a:solidFill>
                <a:srgbClr val="002060"/>
              </a:solidFill>
            </a:rPr>
            <a:t>605 </a:t>
          </a:r>
          <a:r>
            <a:rPr lang="ru-RU" altLang="ru-RU" sz="2800" b="1" kern="1200" dirty="0">
              <a:solidFill>
                <a:srgbClr val="002060"/>
              </a:solidFill>
            </a:rPr>
            <a:t>руб.</a:t>
          </a:r>
          <a:endParaRPr lang="ru-RU" sz="2800" kern="1200" dirty="0">
            <a:solidFill>
              <a:srgbClr val="002060"/>
            </a:solidFill>
          </a:endParaRPr>
        </a:p>
      </dsp:txBody>
      <dsp:txXfrm>
        <a:off x="608322" y="265907"/>
        <a:ext cx="915043" cy="915985"/>
      </dsp:txXfrm>
    </dsp:sp>
    <dsp:sp modelId="{8CDEFF6E-56BA-4669-B0DA-2F6ACAD4EE00}">
      <dsp:nvSpPr>
        <dsp:cNvPr id="0" name=""/>
        <dsp:cNvSpPr/>
      </dsp:nvSpPr>
      <dsp:spPr>
        <a:xfrm>
          <a:off x="1423600" y="75246"/>
          <a:ext cx="1343880" cy="1297307"/>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599" tIns="35560" rIns="79599" bIns="35560" numCol="1" spcCol="1270" anchor="ctr" anchorCtr="0">
          <a:noAutofit/>
        </a:bodyPr>
        <a:lstStyle/>
        <a:p>
          <a:pPr lvl="0" algn="ctr" defTabSz="1244600">
            <a:lnSpc>
              <a:spcPct val="90000"/>
            </a:lnSpc>
            <a:spcBef>
              <a:spcPct val="0"/>
            </a:spcBef>
            <a:spcAft>
              <a:spcPct val="35000"/>
            </a:spcAft>
          </a:pPr>
          <a:r>
            <a:rPr lang="ru-RU" altLang="ru-RU" sz="2800" b="1" kern="1200" dirty="0" smtClean="0">
              <a:solidFill>
                <a:srgbClr val="002060"/>
              </a:solidFill>
            </a:rPr>
            <a:t>641 </a:t>
          </a:r>
          <a:r>
            <a:rPr lang="ru-RU" altLang="ru-RU" sz="2800" b="1" kern="1200" dirty="0">
              <a:solidFill>
                <a:srgbClr val="002060"/>
              </a:solidFill>
            </a:rPr>
            <a:t>руб.</a:t>
          </a:r>
          <a:endParaRPr lang="ru-RU" sz="2800" kern="1200" dirty="0">
            <a:solidFill>
              <a:srgbClr val="002060"/>
            </a:solidFill>
          </a:endParaRPr>
        </a:p>
      </dsp:txBody>
      <dsp:txXfrm>
        <a:off x="1620407" y="265232"/>
        <a:ext cx="950266" cy="917335"/>
      </dsp:txXfrm>
    </dsp:sp>
    <dsp:sp modelId="{F455DC05-5951-474E-9275-AEBE522B63FB}">
      <dsp:nvSpPr>
        <dsp:cNvPr id="0" name=""/>
        <dsp:cNvSpPr/>
      </dsp:nvSpPr>
      <dsp:spPr>
        <a:xfrm>
          <a:off x="2478203" y="706"/>
          <a:ext cx="1446386" cy="1446386"/>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599" tIns="35560" rIns="79599" bIns="35560" numCol="1" spcCol="1270" anchor="ctr" anchorCtr="0">
          <a:noAutofit/>
        </a:bodyPr>
        <a:lstStyle/>
        <a:p>
          <a:pPr lvl="0" algn="ctr" defTabSz="1244600">
            <a:lnSpc>
              <a:spcPct val="90000"/>
            </a:lnSpc>
            <a:spcBef>
              <a:spcPct val="0"/>
            </a:spcBef>
            <a:spcAft>
              <a:spcPct val="35000"/>
            </a:spcAft>
          </a:pPr>
          <a:r>
            <a:rPr lang="ru-RU" altLang="ru-RU" sz="2800" b="1" kern="1200" dirty="0" smtClean="0">
              <a:solidFill>
                <a:srgbClr val="002060"/>
              </a:solidFill>
            </a:rPr>
            <a:t>716  </a:t>
          </a:r>
          <a:r>
            <a:rPr lang="ru-RU" altLang="ru-RU" sz="2800" b="1" kern="1200" dirty="0">
              <a:solidFill>
                <a:srgbClr val="002060"/>
              </a:solidFill>
            </a:rPr>
            <a:t>руб.</a:t>
          </a:r>
        </a:p>
      </dsp:txBody>
      <dsp:txXfrm>
        <a:off x="2690021" y="212524"/>
        <a:ext cx="1022750" cy="10227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5DEF1B-638A-4CD1-9087-955371733246}">
      <dsp:nvSpPr>
        <dsp:cNvPr id="0" name=""/>
        <dsp:cNvSpPr/>
      </dsp:nvSpPr>
      <dsp:spPr>
        <a:xfrm rot="10800000">
          <a:off x="195913" y="0"/>
          <a:ext cx="8681396" cy="230797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8162" tIns="76200" rIns="142240" bIns="76200" numCol="1" spcCol="1270" anchor="t" anchorCtr="0">
          <a:noAutofit/>
        </a:bodyPr>
        <a:lstStyle/>
        <a:p>
          <a:pPr lvl="0" algn="ctr" defTabSz="889000">
            <a:lnSpc>
              <a:spcPct val="90000"/>
            </a:lnSpc>
            <a:spcBef>
              <a:spcPct val="0"/>
            </a:spcBef>
            <a:spcAft>
              <a:spcPct val="35000"/>
            </a:spcAft>
          </a:pPr>
          <a:r>
            <a:rPr lang="ru-RU" sz="2000" b="1" kern="1200" dirty="0" smtClean="0"/>
            <a:t>Проект аутсорсинга транспортных услуг</a:t>
          </a:r>
        </a:p>
        <a:p>
          <a:pPr lvl="0" algn="ctr" defTabSz="889000">
            <a:lnSpc>
              <a:spcPct val="90000"/>
            </a:lnSpc>
            <a:spcBef>
              <a:spcPct val="0"/>
            </a:spcBef>
            <a:spcAft>
              <a:spcPct val="35000"/>
            </a:spcAft>
          </a:pPr>
          <a:endParaRPr lang="ru-RU" sz="2000" b="1" kern="1200" dirty="0" smtClean="0"/>
        </a:p>
        <a:p>
          <a:pPr lvl="0" algn="l" defTabSz="889000">
            <a:lnSpc>
              <a:spcPct val="90000"/>
            </a:lnSpc>
            <a:spcBef>
              <a:spcPct val="0"/>
            </a:spcBef>
            <a:spcAft>
              <a:spcPct val="35000"/>
            </a:spcAft>
          </a:pPr>
          <a:r>
            <a:rPr lang="ru-RU" sz="1800" b="1" kern="1200" dirty="0" smtClean="0"/>
            <a:t>	              </a:t>
          </a:r>
          <a:r>
            <a:rPr lang="ru-RU" sz="1800" b="1" kern="1200" dirty="0" smtClean="0">
              <a:latin typeface="+mn-lt"/>
            </a:rPr>
            <a:t>2017 г.	  2018 г.  2019 г.    2020 г.     2021 г.</a:t>
          </a:r>
          <a:endParaRPr lang="ru-RU" sz="1800" b="1" kern="1200" dirty="0">
            <a:latin typeface="+mn-lt"/>
          </a:endParaRPr>
        </a:p>
        <a:p>
          <a:pPr marL="171450" lvl="1" indent="-171450" algn="l" defTabSz="800100">
            <a:lnSpc>
              <a:spcPct val="90000"/>
            </a:lnSpc>
            <a:spcBef>
              <a:spcPct val="0"/>
            </a:spcBef>
            <a:spcAft>
              <a:spcPct val="15000"/>
            </a:spcAft>
            <a:buChar char="••"/>
          </a:pPr>
          <a:r>
            <a:rPr lang="ru-RU" sz="1800" b="1" kern="1200" dirty="0" smtClean="0">
              <a:latin typeface="+mn-lt"/>
            </a:rPr>
            <a:t>		   12 ед.    12 ед.    12 ед.      12 ед.       12 ед.      	</a:t>
          </a:r>
          <a:r>
            <a:rPr lang="ru-RU" sz="1400" b="1" kern="1200" dirty="0" smtClean="0"/>
            <a:t>Стоимость</a:t>
          </a:r>
          <a:endParaRPr lang="ru-RU" sz="1800" b="1" kern="1200" dirty="0"/>
        </a:p>
        <a:p>
          <a:pPr marL="114300" lvl="1" indent="-114300" algn="l" defTabSz="622300">
            <a:lnSpc>
              <a:spcPct val="90000"/>
            </a:lnSpc>
            <a:spcBef>
              <a:spcPct val="0"/>
            </a:spcBef>
            <a:spcAft>
              <a:spcPct val="15000"/>
            </a:spcAft>
            <a:buChar char="••"/>
          </a:pPr>
          <a:r>
            <a:rPr lang="ru-RU" sz="1400" b="1" kern="1200" dirty="0" smtClean="0"/>
            <a:t>         машино-часа  </a:t>
          </a:r>
          <a:r>
            <a:rPr lang="ru-RU" sz="1600" b="1" kern="1200" dirty="0" smtClean="0"/>
            <a:t>537 руб.  537 руб.  548 руб.  457,58 руб.  547,25 </a:t>
          </a:r>
          <a:r>
            <a:rPr lang="ru-RU" sz="1400" b="1" kern="1200" dirty="0" smtClean="0"/>
            <a:t>руб.</a:t>
          </a:r>
          <a:endParaRPr lang="ru-RU" sz="1400" b="1" kern="1200" dirty="0"/>
        </a:p>
      </dsp:txBody>
      <dsp:txXfrm rot="10800000">
        <a:off x="772908" y="0"/>
        <a:ext cx="8104401" cy="2307979"/>
      </dsp:txXfrm>
    </dsp:sp>
    <dsp:sp modelId="{1EE9E8FB-8069-4E46-981B-D74089031B57}">
      <dsp:nvSpPr>
        <dsp:cNvPr id="0" name=""/>
        <dsp:cNvSpPr/>
      </dsp:nvSpPr>
      <dsp:spPr>
        <a:xfrm>
          <a:off x="380998" y="382240"/>
          <a:ext cx="1912694" cy="1516760"/>
        </a:xfrm>
        <a:prstGeom prst="ellipse">
          <a:avLst/>
        </a:prstGeom>
        <a:blipFill>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4CC62F-DBC0-4051-9741-3DB0AF9C1778}">
      <dsp:nvSpPr>
        <dsp:cNvPr id="0" name=""/>
        <dsp:cNvSpPr/>
      </dsp:nvSpPr>
      <dsp:spPr>
        <a:xfrm rot="10800000">
          <a:off x="239458" y="2899875"/>
          <a:ext cx="8675941" cy="241881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8162" tIns="76200" rIns="142240" bIns="76200" numCol="1" spcCol="1270" anchor="ctr" anchorCtr="0">
          <a:noAutofit/>
        </a:bodyPr>
        <a:lstStyle/>
        <a:p>
          <a:pPr lvl="0" algn="r" defTabSz="889000">
            <a:lnSpc>
              <a:spcPct val="90000"/>
            </a:lnSpc>
            <a:spcBef>
              <a:spcPct val="0"/>
            </a:spcBef>
            <a:spcAft>
              <a:spcPct val="35000"/>
            </a:spcAft>
          </a:pPr>
          <a:r>
            <a:rPr lang="ru-RU" sz="2000" b="1" kern="1200" dirty="0" smtClean="0"/>
            <a:t>Услуги по управлению транспортом заказчика</a:t>
          </a:r>
        </a:p>
        <a:p>
          <a:pPr lvl="0" algn="r" defTabSz="889000">
            <a:lnSpc>
              <a:spcPct val="90000"/>
            </a:lnSpc>
            <a:spcBef>
              <a:spcPct val="0"/>
            </a:spcBef>
            <a:spcAft>
              <a:spcPct val="35000"/>
            </a:spcAft>
          </a:pPr>
          <a:endParaRPr lang="ru-RU" sz="2000" b="1" kern="1200" dirty="0" smtClean="0"/>
        </a:p>
        <a:p>
          <a:pPr lvl="0" algn="ctr" defTabSz="889000">
            <a:lnSpc>
              <a:spcPct val="90000"/>
            </a:lnSpc>
            <a:spcBef>
              <a:spcPct val="0"/>
            </a:spcBef>
            <a:spcAft>
              <a:spcPct val="35000"/>
            </a:spcAft>
          </a:pPr>
          <a:r>
            <a:rPr lang="ru-RU" sz="1900" b="1" kern="1200" dirty="0" smtClean="0"/>
            <a:t>                   2017 г.   2018 г.   2019 г.  2020 г.  2021 г.</a:t>
          </a:r>
        </a:p>
        <a:p>
          <a:pPr lvl="0" algn="ctr" defTabSz="889000">
            <a:lnSpc>
              <a:spcPct val="90000"/>
            </a:lnSpc>
            <a:spcBef>
              <a:spcPct val="0"/>
            </a:spcBef>
            <a:spcAft>
              <a:spcPct val="35000"/>
            </a:spcAft>
          </a:pPr>
          <a:r>
            <a:rPr lang="ru-RU" sz="1900" b="1" kern="1200" dirty="0" smtClean="0"/>
            <a:t>                  13 ед.     13 ед.   15 ед.      15 ед.   19 ед.</a:t>
          </a:r>
        </a:p>
        <a:p>
          <a:pPr lvl="0" algn="l" defTabSz="889000">
            <a:lnSpc>
              <a:spcPct val="90000"/>
            </a:lnSpc>
            <a:spcBef>
              <a:spcPct val="0"/>
            </a:spcBef>
            <a:spcAft>
              <a:spcPct val="35000"/>
            </a:spcAft>
          </a:pPr>
          <a:r>
            <a:rPr lang="ru-RU" sz="1900" b="1" kern="1200" dirty="0" smtClean="0"/>
            <a:t>       </a:t>
          </a:r>
          <a:r>
            <a:rPr lang="ru-RU" sz="1400" b="1" kern="1200" dirty="0" smtClean="0"/>
            <a:t>Стоимость</a:t>
          </a:r>
        </a:p>
        <a:p>
          <a:pPr lvl="0" algn="l" defTabSz="889000">
            <a:lnSpc>
              <a:spcPct val="90000"/>
            </a:lnSpc>
            <a:spcBef>
              <a:spcPct val="0"/>
            </a:spcBef>
            <a:spcAft>
              <a:spcPct val="35000"/>
            </a:spcAft>
          </a:pPr>
          <a:r>
            <a:rPr lang="ru-RU" sz="1400" b="1" kern="1200" dirty="0" smtClean="0"/>
            <a:t>      машино-часа    438 руб.      537 руб.    440 руб.   393,80 руб.  407,68 руб.</a:t>
          </a:r>
          <a:endParaRPr lang="ru-RU" sz="1400" b="1" kern="1200" dirty="0"/>
        </a:p>
      </dsp:txBody>
      <dsp:txXfrm rot="10800000">
        <a:off x="844163" y="2899875"/>
        <a:ext cx="8071236" cy="2418819"/>
      </dsp:txXfrm>
    </dsp:sp>
    <dsp:sp modelId="{DA911A1B-5382-4374-9D61-A4541C61CDE6}">
      <dsp:nvSpPr>
        <dsp:cNvPr id="0" name=""/>
        <dsp:cNvSpPr/>
      </dsp:nvSpPr>
      <dsp:spPr>
        <a:xfrm>
          <a:off x="328934" y="3095914"/>
          <a:ext cx="2046352" cy="1968744"/>
        </a:xfrm>
        <a:prstGeom prst="ellipse">
          <a:avLst/>
        </a:prstGeom>
        <a:blipFill rotWithShape="0">
          <a:blip xmlns:r="http://schemas.openxmlformats.org/officeDocument/2006/relationships" r:embed="rId2"/>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85C5F-949D-4E3E-ADCE-226FBD313405}">
      <dsp:nvSpPr>
        <dsp:cNvPr id="0" name=""/>
        <dsp:cNvSpPr/>
      </dsp:nvSpPr>
      <dsp:spPr>
        <a:xfrm>
          <a:off x="2531" y="211288"/>
          <a:ext cx="1235180" cy="1162315"/>
        </a:xfrm>
        <a:prstGeom prst="ellipse">
          <a:avLst/>
        </a:prstGeom>
        <a:blipFill dpi="0" rotWithShape="0">
          <a:blip xmlns:r="http://schemas.openxmlformats.org/officeDocument/2006/relationships" r:embed="rId1">
            <a:alphaModFix amt="73000"/>
          </a:blip>
          <a:srcRect/>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7978" tIns="30480" rIns="67978" bIns="30480" numCol="1" spcCol="1270" anchor="ctr" anchorCtr="0">
          <a:noAutofit/>
        </a:bodyPr>
        <a:lstStyle/>
        <a:p>
          <a:pPr lvl="0" algn="ctr" defTabSz="1066800">
            <a:lnSpc>
              <a:spcPct val="90000"/>
            </a:lnSpc>
            <a:spcBef>
              <a:spcPct val="0"/>
            </a:spcBef>
            <a:spcAft>
              <a:spcPct val="35000"/>
            </a:spcAft>
          </a:pPr>
          <a:r>
            <a:rPr lang="ru-RU" altLang="ru-RU" sz="2400" b="1" kern="1200" dirty="0" smtClean="0">
              <a:solidFill>
                <a:srgbClr val="002060"/>
              </a:solidFill>
            </a:rPr>
            <a:t>537 </a:t>
          </a:r>
          <a:r>
            <a:rPr lang="ru-RU" altLang="ru-RU" sz="2400" b="1" kern="1200" dirty="0">
              <a:solidFill>
                <a:srgbClr val="002060"/>
              </a:solidFill>
            </a:rPr>
            <a:t>руб.</a:t>
          </a:r>
          <a:endParaRPr lang="ru-RU" sz="2400" kern="1200" dirty="0">
            <a:solidFill>
              <a:srgbClr val="002060"/>
            </a:solidFill>
          </a:endParaRPr>
        </a:p>
      </dsp:txBody>
      <dsp:txXfrm>
        <a:off x="183419" y="381505"/>
        <a:ext cx="873404" cy="821881"/>
      </dsp:txXfrm>
    </dsp:sp>
    <dsp:sp modelId="{8CDEFF6E-56BA-4669-B0DA-2F6ACAD4EE00}">
      <dsp:nvSpPr>
        <dsp:cNvPr id="0" name=""/>
        <dsp:cNvSpPr/>
      </dsp:nvSpPr>
      <dsp:spPr>
        <a:xfrm>
          <a:off x="990668" y="238494"/>
          <a:ext cx="1147677" cy="1107903"/>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7978" tIns="30480" rIns="67978" bIns="30480" numCol="1" spcCol="1270" anchor="ctr" anchorCtr="0">
          <a:noAutofit/>
        </a:bodyPr>
        <a:lstStyle/>
        <a:p>
          <a:pPr lvl="0" algn="ctr" defTabSz="1066800">
            <a:lnSpc>
              <a:spcPct val="90000"/>
            </a:lnSpc>
            <a:spcBef>
              <a:spcPct val="0"/>
            </a:spcBef>
            <a:spcAft>
              <a:spcPct val="35000"/>
            </a:spcAft>
          </a:pPr>
          <a:r>
            <a:rPr lang="ru-RU" altLang="ru-RU" sz="2400" b="1" kern="1200" dirty="0" smtClean="0">
              <a:solidFill>
                <a:srgbClr val="002060"/>
              </a:solidFill>
            </a:rPr>
            <a:t>537 </a:t>
          </a:r>
          <a:r>
            <a:rPr lang="ru-RU" altLang="ru-RU" sz="2400" b="1" kern="1200" dirty="0">
              <a:solidFill>
                <a:srgbClr val="002060"/>
              </a:solidFill>
            </a:rPr>
            <a:t>руб.</a:t>
          </a:r>
          <a:endParaRPr lang="ru-RU" sz="2400" kern="1200" dirty="0">
            <a:solidFill>
              <a:srgbClr val="002060"/>
            </a:solidFill>
          </a:endParaRPr>
        </a:p>
      </dsp:txBody>
      <dsp:txXfrm>
        <a:off x="1158741" y="400743"/>
        <a:ext cx="811531" cy="783405"/>
      </dsp:txXfrm>
    </dsp:sp>
    <dsp:sp modelId="{F455DC05-5951-474E-9275-AEBE522B63FB}">
      <dsp:nvSpPr>
        <dsp:cNvPr id="0" name=""/>
        <dsp:cNvSpPr/>
      </dsp:nvSpPr>
      <dsp:spPr>
        <a:xfrm>
          <a:off x="1891302" y="174837"/>
          <a:ext cx="1235217" cy="1235217"/>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7978" tIns="30480" rIns="67978" bIns="30480" numCol="1" spcCol="1270" anchor="ctr" anchorCtr="0">
          <a:noAutofit/>
        </a:bodyPr>
        <a:lstStyle/>
        <a:p>
          <a:pPr lvl="0" algn="ctr" defTabSz="1066800">
            <a:lnSpc>
              <a:spcPct val="90000"/>
            </a:lnSpc>
            <a:spcBef>
              <a:spcPct val="0"/>
            </a:spcBef>
            <a:spcAft>
              <a:spcPct val="35000"/>
            </a:spcAft>
          </a:pPr>
          <a:r>
            <a:rPr lang="ru-RU" altLang="ru-RU" sz="2400" b="1" kern="1200" dirty="0" smtClean="0">
              <a:solidFill>
                <a:srgbClr val="002060"/>
              </a:solidFill>
            </a:rPr>
            <a:t>548 </a:t>
          </a:r>
          <a:r>
            <a:rPr lang="ru-RU" altLang="ru-RU" sz="2400" b="1" kern="1200" dirty="0">
              <a:solidFill>
                <a:srgbClr val="002060"/>
              </a:solidFill>
            </a:rPr>
            <a:t>руб.</a:t>
          </a:r>
        </a:p>
      </dsp:txBody>
      <dsp:txXfrm>
        <a:off x="2072195" y="355730"/>
        <a:ext cx="873431" cy="873431"/>
      </dsp:txXfrm>
    </dsp:sp>
    <dsp:sp modelId="{EF5BAA95-D012-420B-B838-4D6620AE9222}">
      <dsp:nvSpPr>
        <dsp:cNvPr id="0" name=""/>
        <dsp:cNvSpPr/>
      </dsp:nvSpPr>
      <dsp:spPr>
        <a:xfrm>
          <a:off x="2879476" y="174837"/>
          <a:ext cx="1235217" cy="1235217"/>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7978" tIns="30480" rIns="67978" bIns="30480" numCol="1" spcCol="1270" anchor="ctr" anchorCtr="0">
          <a:noAutofit/>
        </a:bodyPr>
        <a:lstStyle/>
        <a:p>
          <a:pPr lvl="0" algn="ctr" defTabSz="1066800">
            <a:lnSpc>
              <a:spcPct val="90000"/>
            </a:lnSpc>
            <a:spcBef>
              <a:spcPct val="0"/>
            </a:spcBef>
            <a:spcAft>
              <a:spcPct val="35000"/>
            </a:spcAft>
          </a:pPr>
          <a:r>
            <a:rPr lang="ru-RU" altLang="ru-RU" sz="2400" b="1" kern="1200" dirty="0" smtClean="0">
              <a:solidFill>
                <a:srgbClr val="002060"/>
              </a:solidFill>
            </a:rPr>
            <a:t>458 руб.</a:t>
          </a:r>
          <a:endParaRPr lang="ru-RU" altLang="ru-RU" sz="2400" b="1" kern="1200" dirty="0">
            <a:solidFill>
              <a:srgbClr val="002060"/>
            </a:solidFill>
          </a:endParaRPr>
        </a:p>
      </dsp:txBody>
      <dsp:txXfrm>
        <a:off x="3060369" y="355730"/>
        <a:ext cx="873431" cy="873431"/>
      </dsp:txXfrm>
    </dsp:sp>
    <dsp:sp modelId="{0EB7C81D-8AD5-4037-B9D1-4CB09FBB5B1E}">
      <dsp:nvSpPr>
        <dsp:cNvPr id="0" name=""/>
        <dsp:cNvSpPr/>
      </dsp:nvSpPr>
      <dsp:spPr>
        <a:xfrm>
          <a:off x="3867650" y="174837"/>
          <a:ext cx="1235217" cy="1235217"/>
        </a:xfrm>
        <a:prstGeom prst="ellipse">
          <a:avLst/>
        </a:prstGeom>
        <a:blipFill rotWithShape="0">
          <a:blip xmlns:r="http://schemas.openxmlformats.org/officeDocument/2006/relationships" r:embed="rId1">
            <a:alphaModFix amt="73000"/>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7978" tIns="30480" rIns="67978" bIns="30480" numCol="1" spcCol="1270" anchor="ctr" anchorCtr="0">
          <a:noAutofit/>
        </a:bodyPr>
        <a:lstStyle/>
        <a:p>
          <a:pPr lvl="0" algn="ctr" defTabSz="1066800">
            <a:lnSpc>
              <a:spcPct val="90000"/>
            </a:lnSpc>
            <a:spcBef>
              <a:spcPct val="0"/>
            </a:spcBef>
            <a:spcAft>
              <a:spcPct val="35000"/>
            </a:spcAft>
          </a:pPr>
          <a:r>
            <a:rPr lang="ru-RU" altLang="ru-RU" sz="2400" b="1" kern="1200" dirty="0" smtClean="0">
              <a:solidFill>
                <a:srgbClr val="002060"/>
              </a:solidFill>
            </a:rPr>
            <a:t>547 руб.</a:t>
          </a:r>
          <a:endParaRPr lang="ru-RU" altLang="ru-RU" sz="2400" b="1" kern="1200" dirty="0">
            <a:solidFill>
              <a:srgbClr val="002060"/>
            </a:solidFill>
          </a:endParaRPr>
        </a:p>
      </dsp:txBody>
      <dsp:txXfrm>
        <a:off x="4048543" y="355730"/>
        <a:ext cx="873431" cy="8734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319F06-9EBE-456B-B900-29CA848D6F24}">
      <dsp:nvSpPr>
        <dsp:cNvPr id="0" name=""/>
        <dsp:cNvSpPr/>
      </dsp:nvSpPr>
      <dsp:spPr>
        <a:xfrm rot="10800000">
          <a:off x="-1" y="1870"/>
          <a:ext cx="7772403" cy="79205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9276" tIns="91440" rIns="170688" bIns="91440" numCol="1" spcCol="1270" anchor="ctr" anchorCtr="0">
          <a:noAutofit/>
        </a:bodyPr>
        <a:lstStyle/>
        <a:p>
          <a:pPr lvl="0" algn="ctr" defTabSz="1066800">
            <a:lnSpc>
              <a:spcPct val="90000"/>
            </a:lnSpc>
            <a:spcBef>
              <a:spcPct val="0"/>
            </a:spcBef>
            <a:spcAft>
              <a:spcPct val="35000"/>
            </a:spcAft>
          </a:pPr>
          <a:r>
            <a:rPr lang="ru-RU" sz="2400" kern="1200" dirty="0" smtClean="0"/>
            <a:t>2019  год </a:t>
          </a:r>
        </a:p>
        <a:p>
          <a:pPr lvl="0" algn="ctr" defTabSz="1066800">
            <a:lnSpc>
              <a:spcPct val="90000"/>
            </a:lnSpc>
            <a:spcBef>
              <a:spcPct val="0"/>
            </a:spcBef>
            <a:spcAft>
              <a:spcPct val="35000"/>
            </a:spcAft>
          </a:pPr>
          <a:r>
            <a:rPr lang="ru-RU" sz="2400" kern="1200" dirty="0" smtClean="0"/>
            <a:t>заключили контракт с АК -47</a:t>
          </a:r>
          <a:endParaRPr lang="ru-RU" sz="2400" kern="1200" dirty="0"/>
        </a:p>
      </dsp:txBody>
      <dsp:txXfrm rot="10800000">
        <a:off x="198014" y="1870"/>
        <a:ext cx="7574388" cy="792059"/>
      </dsp:txXfrm>
    </dsp:sp>
    <dsp:sp modelId="{A9827513-971D-46D8-983F-78DD7A21D233}">
      <dsp:nvSpPr>
        <dsp:cNvPr id="0" name=""/>
        <dsp:cNvSpPr/>
      </dsp:nvSpPr>
      <dsp:spPr>
        <a:xfrm>
          <a:off x="228596" y="0"/>
          <a:ext cx="792059" cy="792059"/>
        </a:xfrm>
        <a:prstGeom prst="ellipse">
          <a:avLst/>
        </a:prstGeom>
        <a:blipFill rotWithShape="1">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6306E4-A316-42C7-86FD-ABF280EC1D38}">
      <dsp:nvSpPr>
        <dsp:cNvPr id="0" name=""/>
        <dsp:cNvSpPr/>
      </dsp:nvSpPr>
      <dsp:spPr>
        <a:xfrm rot="10800000">
          <a:off x="-1" y="1030365"/>
          <a:ext cx="7772403" cy="974772"/>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9276" tIns="91440" rIns="170688" bIns="91440" numCol="1" spcCol="1270" anchor="ctr" anchorCtr="0">
          <a:noAutofit/>
        </a:bodyPr>
        <a:lstStyle/>
        <a:p>
          <a:pPr lvl="0" algn="ctr" defTabSz="1066800">
            <a:lnSpc>
              <a:spcPct val="90000"/>
            </a:lnSpc>
            <a:spcBef>
              <a:spcPct val="0"/>
            </a:spcBef>
            <a:spcAft>
              <a:spcPct val="35000"/>
            </a:spcAft>
          </a:pPr>
          <a:r>
            <a:rPr lang="ru-RU" sz="2400" kern="1200" dirty="0" smtClean="0"/>
            <a:t>2019 год </a:t>
          </a:r>
        </a:p>
        <a:p>
          <a:pPr lvl="0" algn="ctr" defTabSz="1066800">
            <a:lnSpc>
              <a:spcPct val="90000"/>
            </a:lnSpc>
            <a:spcBef>
              <a:spcPct val="0"/>
            </a:spcBef>
            <a:spcAft>
              <a:spcPct val="35000"/>
            </a:spcAft>
          </a:pPr>
          <a:r>
            <a:rPr lang="ru-RU" sz="2000" kern="1200" dirty="0" smtClean="0"/>
            <a:t>заключили договоры финансовой аренды (лизинга) </a:t>
          </a:r>
        </a:p>
        <a:p>
          <a:pPr lvl="0" algn="ctr" defTabSz="1066800">
            <a:lnSpc>
              <a:spcPct val="90000"/>
            </a:lnSpc>
            <a:spcBef>
              <a:spcPct val="0"/>
            </a:spcBef>
            <a:spcAft>
              <a:spcPct val="35000"/>
            </a:spcAft>
          </a:pPr>
          <a:r>
            <a:rPr lang="ru-RU" sz="1200" kern="1200" dirty="0" smtClean="0"/>
            <a:t>для приобретения 12 АСМП</a:t>
          </a:r>
          <a:endParaRPr lang="ru-RU" sz="1200" kern="1200" dirty="0"/>
        </a:p>
      </dsp:txBody>
      <dsp:txXfrm rot="10800000">
        <a:off x="243692" y="1030365"/>
        <a:ext cx="7528710" cy="974772"/>
      </dsp:txXfrm>
    </dsp:sp>
    <dsp:sp modelId="{36DCAE06-1EEE-4F42-B32F-4151C54E81F7}">
      <dsp:nvSpPr>
        <dsp:cNvPr id="0" name=""/>
        <dsp:cNvSpPr/>
      </dsp:nvSpPr>
      <dsp:spPr>
        <a:xfrm>
          <a:off x="217594" y="1143004"/>
          <a:ext cx="792059" cy="792059"/>
        </a:xfrm>
        <a:prstGeom prst="ellipse">
          <a:avLst/>
        </a:prstGeom>
        <a:blipFill rotWithShape="1">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C4A4FB-EE05-47B2-876B-1816CD40F57D}">
      <dsp:nvSpPr>
        <dsp:cNvPr id="0" name=""/>
        <dsp:cNvSpPr/>
      </dsp:nvSpPr>
      <dsp:spPr>
        <a:xfrm rot="10800000">
          <a:off x="-1" y="2241574"/>
          <a:ext cx="7772403" cy="79205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9276" tIns="91440" rIns="170688" bIns="91440" numCol="1" spcCol="1270" anchor="ctr" anchorCtr="0">
          <a:noAutofit/>
        </a:bodyPr>
        <a:lstStyle/>
        <a:p>
          <a:pPr lvl="0" algn="ctr" defTabSz="1066800">
            <a:lnSpc>
              <a:spcPct val="90000"/>
            </a:lnSpc>
            <a:spcBef>
              <a:spcPct val="0"/>
            </a:spcBef>
            <a:spcAft>
              <a:spcPct val="35000"/>
            </a:spcAft>
          </a:pPr>
          <a:r>
            <a:rPr lang="ru-RU" sz="2400" kern="1200" dirty="0" smtClean="0"/>
            <a:t>  05.02.2020 решение об отказе регистрации транспортного средства </a:t>
          </a:r>
          <a:endParaRPr lang="ru-RU" sz="2400" kern="1200" dirty="0"/>
        </a:p>
      </dsp:txBody>
      <dsp:txXfrm rot="10800000">
        <a:off x="198014" y="2241574"/>
        <a:ext cx="7574388" cy="792059"/>
      </dsp:txXfrm>
    </dsp:sp>
    <dsp:sp modelId="{B08CB345-2BE4-45EF-B6B3-86E02C24E74E}">
      <dsp:nvSpPr>
        <dsp:cNvPr id="0" name=""/>
        <dsp:cNvSpPr/>
      </dsp:nvSpPr>
      <dsp:spPr>
        <a:xfrm>
          <a:off x="228604" y="2209796"/>
          <a:ext cx="792059" cy="792059"/>
        </a:xfrm>
        <a:prstGeom prst="ellipse">
          <a:avLst/>
        </a:prstGeom>
        <a:blipFill rotWithShape="1">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9185FF-095E-4C75-BA61-B6DCBD915232}">
      <dsp:nvSpPr>
        <dsp:cNvPr id="0" name=""/>
        <dsp:cNvSpPr/>
      </dsp:nvSpPr>
      <dsp:spPr>
        <a:xfrm rot="10800000">
          <a:off x="76210" y="3238260"/>
          <a:ext cx="7665257" cy="792059"/>
        </a:xfrm>
        <a:prstGeom prst="homePlate">
          <a:avLst/>
        </a:prstGeom>
        <a:solidFill>
          <a:srgbClr val="0070C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9276" tIns="91440" rIns="170688" bIns="91440" numCol="1" spcCol="1270" anchor="ctr" anchorCtr="0">
          <a:noAutofit/>
        </a:bodyPr>
        <a:lstStyle/>
        <a:p>
          <a:pPr lvl="0" algn="ctr" defTabSz="1066800">
            <a:lnSpc>
              <a:spcPct val="90000"/>
            </a:lnSpc>
            <a:spcBef>
              <a:spcPct val="0"/>
            </a:spcBef>
            <a:spcAft>
              <a:spcPct val="35000"/>
            </a:spcAft>
          </a:pPr>
          <a:r>
            <a:rPr lang="ru-RU" sz="2400" kern="1200" dirty="0" smtClean="0"/>
            <a:t> 18.05.2020 решением Арбитражного суда ХМАО-Югры отказ признан незаконным</a:t>
          </a:r>
          <a:endParaRPr lang="ru-RU" sz="2400" kern="1200" dirty="0"/>
        </a:p>
      </dsp:txBody>
      <dsp:txXfrm rot="10800000">
        <a:off x="274225" y="3238260"/>
        <a:ext cx="7467242" cy="792059"/>
      </dsp:txXfrm>
    </dsp:sp>
    <dsp:sp modelId="{AAA2771C-131C-4D49-BAA2-B19366140967}">
      <dsp:nvSpPr>
        <dsp:cNvPr id="0" name=""/>
        <dsp:cNvSpPr/>
      </dsp:nvSpPr>
      <dsp:spPr>
        <a:xfrm>
          <a:off x="304800" y="3200400"/>
          <a:ext cx="792059" cy="792059"/>
        </a:xfrm>
        <a:prstGeom prst="ellipse">
          <a:avLst/>
        </a:prstGeom>
        <a:blipFill rotWithShape="1">
          <a:blip xmlns:r="http://schemas.openxmlformats.org/officeDocument/2006/relationships" r:embed="rId2"/>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45659" cy="495857"/>
          </a:xfrm>
          <a:prstGeom prst="rect">
            <a:avLst/>
          </a:prstGeom>
          <a:noFill/>
          <a:ln>
            <a:noFill/>
          </a:ln>
          <a:effectLst/>
          <a:extLst/>
        </p:spPr>
        <p:txBody>
          <a:bodyPr vert="horz" wrap="square" lIns="90981" tIns="45490" rIns="90981" bIns="45490" numCol="1" anchor="t" anchorCtr="0" compatLnSpc="1">
            <a:prstTxWarp prst="textNoShape">
              <a:avLst/>
            </a:prstTxWarp>
          </a:bodyPr>
          <a:lstStyle>
            <a:lvl1pPr eaLnBrk="1" hangingPunct="1">
              <a:defRPr sz="1200">
                <a:latin typeface="Arial" charset="0"/>
                <a:cs typeface="+mn-cs"/>
              </a:defRPr>
            </a:lvl1pPr>
          </a:lstStyle>
          <a:p>
            <a:pPr>
              <a:defRPr/>
            </a:pPr>
            <a:r>
              <a:rPr lang="ru-RU" smtClean="0"/>
              <a:t>Оказание транспортных услуг стороннимим организациями.</a:t>
            </a:r>
            <a:endParaRPr lang="ru-RU"/>
          </a:p>
        </p:txBody>
      </p:sp>
      <p:sp>
        <p:nvSpPr>
          <p:cNvPr id="14339" name="Rectangle 3"/>
          <p:cNvSpPr>
            <a:spLocks noGrp="1" noChangeArrowheads="1"/>
          </p:cNvSpPr>
          <p:nvPr>
            <p:ph type="dt" sz="quarter" idx="1"/>
          </p:nvPr>
        </p:nvSpPr>
        <p:spPr bwMode="auto">
          <a:xfrm>
            <a:off x="3850443" y="0"/>
            <a:ext cx="2945659" cy="495857"/>
          </a:xfrm>
          <a:prstGeom prst="rect">
            <a:avLst/>
          </a:prstGeom>
          <a:noFill/>
          <a:ln>
            <a:noFill/>
          </a:ln>
          <a:effectLst/>
          <a:extLst/>
        </p:spPr>
        <p:txBody>
          <a:bodyPr vert="horz" wrap="square" lIns="90981" tIns="45490" rIns="90981" bIns="45490" numCol="1" anchor="t" anchorCtr="0" compatLnSpc="1">
            <a:prstTxWarp prst="textNoShape">
              <a:avLst/>
            </a:prstTxWarp>
          </a:bodyPr>
          <a:lstStyle>
            <a:lvl1pPr algn="r" eaLnBrk="1" hangingPunct="1">
              <a:defRPr sz="1200">
                <a:latin typeface="Arial" charset="0"/>
                <a:cs typeface="+mn-cs"/>
              </a:defRPr>
            </a:lvl1pPr>
          </a:lstStyle>
          <a:p>
            <a:pPr>
              <a:defRPr/>
            </a:pPr>
            <a:endParaRPr lang="ru-RU"/>
          </a:p>
        </p:txBody>
      </p:sp>
      <p:sp>
        <p:nvSpPr>
          <p:cNvPr id="14340" name="Rectangle 4"/>
          <p:cNvSpPr>
            <a:spLocks noGrp="1" noChangeArrowheads="1"/>
          </p:cNvSpPr>
          <p:nvPr>
            <p:ph type="ftr" sz="quarter" idx="2"/>
          </p:nvPr>
        </p:nvSpPr>
        <p:spPr bwMode="auto">
          <a:xfrm>
            <a:off x="0" y="9429197"/>
            <a:ext cx="2945659" cy="495857"/>
          </a:xfrm>
          <a:prstGeom prst="rect">
            <a:avLst/>
          </a:prstGeom>
          <a:noFill/>
          <a:ln>
            <a:noFill/>
          </a:ln>
          <a:effectLst/>
          <a:extLst/>
        </p:spPr>
        <p:txBody>
          <a:bodyPr vert="horz" wrap="square" lIns="90981" tIns="45490" rIns="90981" bIns="45490" numCol="1" anchor="b" anchorCtr="0" compatLnSpc="1">
            <a:prstTxWarp prst="textNoShape">
              <a:avLst/>
            </a:prstTxWarp>
          </a:bodyPr>
          <a:lstStyle>
            <a:lvl1pPr eaLnBrk="1" hangingPunct="1">
              <a:defRPr sz="1200">
                <a:latin typeface="Arial" charset="0"/>
                <a:cs typeface="+mn-cs"/>
              </a:defRPr>
            </a:lvl1pPr>
          </a:lstStyle>
          <a:p>
            <a:pPr>
              <a:defRPr/>
            </a:pPr>
            <a:endParaRPr lang="ru-RU"/>
          </a:p>
        </p:txBody>
      </p:sp>
      <p:sp>
        <p:nvSpPr>
          <p:cNvPr id="14341" name="Rectangle 5"/>
          <p:cNvSpPr>
            <a:spLocks noGrp="1" noChangeArrowheads="1"/>
          </p:cNvSpPr>
          <p:nvPr>
            <p:ph type="sldNum" sz="quarter" idx="3"/>
          </p:nvPr>
        </p:nvSpPr>
        <p:spPr bwMode="auto">
          <a:xfrm>
            <a:off x="3850443" y="9429197"/>
            <a:ext cx="2945659" cy="495857"/>
          </a:xfrm>
          <a:prstGeom prst="rect">
            <a:avLst/>
          </a:prstGeom>
          <a:noFill/>
          <a:ln>
            <a:noFill/>
          </a:ln>
          <a:effectLst/>
          <a:extLst/>
        </p:spPr>
        <p:txBody>
          <a:bodyPr vert="horz" wrap="square" lIns="90981" tIns="45490" rIns="90981" bIns="45490" numCol="1" anchor="b" anchorCtr="0" compatLnSpc="1">
            <a:prstTxWarp prst="textNoShape">
              <a:avLst/>
            </a:prstTxWarp>
          </a:bodyPr>
          <a:lstStyle>
            <a:lvl1pPr algn="r" eaLnBrk="1" hangingPunct="1">
              <a:defRPr sz="1200">
                <a:latin typeface="Arial" pitchFamily="34" charset="0"/>
              </a:defRPr>
            </a:lvl1pPr>
          </a:lstStyle>
          <a:p>
            <a:fld id="{1267ED70-10B2-4EFE-9742-0BBE3AC99F5D}" type="slidenum">
              <a:rPr lang="ru-RU" altLang="ru-RU"/>
              <a:pPr/>
              <a:t>‹#›</a:t>
            </a:fld>
            <a:endParaRPr lang="ru-RU" altLang="ru-RU"/>
          </a:p>
        </p:txBody>
      </p:sp>
    </p:spTree>
    <p:extLst>
      <p:ext uri="{BB962C8B-B14F-4D97-AF65-F5344CB8AC3E}">
        <p14:creationId xmlns:p14="http://schemas.microsoft.com/office/powerpoint/2010/main" val="4759184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45659" cy="495857"/>
          </a:xfrm>
          <a:prstGeom prst="rect">
            <a:avLst/>
          </a:prstGeom>
          <a:noFill/>
          <a:ln>
            <a:noFill/>
          </a:ln>
          <a:effectLst/>
          <a:extLst/>
        </p:spPr>
        <p:txBody>
          <a:bodyPr vert="horz" wrap="square" lIns="90981" tIns="45490" rIns="90981" bIns="45490" numCol="1" anchor="t" anchorCtr="0" compatLnSpc="1">
            <a:prstTxWarp prst="textNoShape">
              <a:avLst/>
            </a:prstTxWarp>
          </a:bodyPr>
          <a:lstStyle>
            <a:lvl1pPr eaLnBrk="1" hangingPunct="1">
              <a:defRPr sz="1200">
                <a:latin typeface="Arial" charset="0"/>
                <a:cs typeface="+mn-cs"/>
              </a:defRPr>
            </a:lvl1pPr>
          </a:lstStyle>
          <a:p>
            <a:pPr>
              <a:defRPr/>
            </a:pPr>
            <a:r>
              <a:rPr lang="ru-RU" smtClean="0"/>
              <a:t>Оказание транспортных услуг стороннимим организациями.</a:t>
            </a:r>
            <a:endParaRPr lang="ru-RU"/>
          </a:p>
        </p:txBody>
      </p:sp>
      <p:sp>
        <p:nvSpPr>
          <p:cNvPr id="12291" name="Rectangle 3"/>
          <p:cNvSpPr>
            <a:spLocks noGrp="1" noChangeArrowheads="1"/>
          </p:cNvSpPr>
          <p:nvPr>
            <p:ph type="dt" idx="1"/>
          </p:nvPr>
        </p:nvSpPr>
        <p:spPr bwMode="auto">
          <a:xfrm>
            <a:off x="3850443" y="0"/>
            <a:ext cx="2945659" cy="495857"/>
          </a:xfrm>
          <a:prstGeom prst="rect">
            <a:avLst/>
          </a:prstGeom>
          <a:noFill/>
          <a:ln>
            <a:noFill/>
          </a:ln>
          <a:effectLst/>
          <a:extLst/>
        </p:spPr>
        <p:txBody>
          <a:bodyPr vert="horz" wrap="square" lIns="90981" tIns="45490" rIns="90981" bIns="45490" numCol="1" anchor="t" anchorCtr="0" compatLnSpc="1">
            <a:prstTxWarp prst="textNoShape">
              <a:avLst/>
            </a:prstTxWarp>
          </a:bodyPr>
          <a:lstStyle>
            <a:lvl1pPr algn="r" eaLnBrk="1" hangingPunct="1">
              <a:defRPr sz="1200">
                <a:latin typeface="Arial" charset="0"/>
                <a:cs typeface="+mn-cs"/>
              </a:defRPr>
            </a:lvl1pPr>
          </a:lstStyle>
          <a:p>
            <a:pPr>
              <a:defRPr/>
            </a:pPr>
            <a:endParaRPr lang="ru-RU"/>
          </a:p>
        </p:txBody>
      </p:sp>
      <p:sp>
        <p:nvSpPr>
          <p:cNvPr id="3789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79768" y="4714599"/>
            <a:ext cx="5438140" cy="4467462"/>
          </a:xfrm>
          <a:prstGeom prst="rect">
            <a:avLst/>
          </a:prstGeom>
          <a:noFill/>
          <a:ln>
            <a:noFill/>
          </a:ln>
          <a:effectLst/>
          <a:extLst/>
        </p:spPr>
        <p:txBody>
          <a:bodyPr vert="horz" wrap="square" lIns="90981" tIns="45490" rIns="90981" bIns="45490" numCol="1" anchor="t" anchorCtr="0" compatLnSpc="1">
            <a:prstTxWarp prst="textNoShape">
              <a:avLst/>
            </a:prstTxWarp>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12294" name="Rectangle 6"/>
          <p:cNvSpPr>
            <a:spLocks noGrp="1" noChangeArrowheads="1"/>
          </p:cNvSpPr>
          <p:nvPr>
            <p:ph type="ftr" sz="quarter" idx="4"/>
          </p:nvPr>
        </p:nvSpPr>
        <p:spPr bwMode="auto">
          <a:xfrm>
            <a:off x="0" y="9429197"/>
            <a:ext cx="2945659" cy="495857"/>
          </a:xfrm>
          <a:prstGeom prst="rect">
            <a:avLst/>
          </a:prstGeom>
          <a:noFill/>
          <a:ln>
            <a:noFill/>
          </a:ln>
          <a:effectLst/>
          <a:extLst/>
        </p:spPr>
        <p:txBody>
          <a:bodyPr vert="horz" wrap="square" lIns="90981" tIns="45490" rIns="90981" bIns="45490" numCol="1" anchor="b" anchorCtr="0" compatLnSpc="1">
            <a:prstTxWarp prst="textNoShape">
              <a:avLst/>
            </a:prstTxWarp>
          </a:bodyPr>
          <a:lstStyle>
            <a:lvl1pPr eaLnBrk="1" hangingPunct="1">
              <a:defRPr sz="1200">
                <a:latin typeface="Arial" charset="0"/>
                <a:cs typeface="+mn-cs"/>
              </a:defRPr>
            </a:lvl1pPr>
          </a:lstStyle>
          <a:p>
            <a:pPr>
              <a:defRPr/>
            </a:pPr>
            <a:endParaRPr lang="ru-RU"/>
          </a:p>
        </p:txBody>
      </p:sp>
      <p:sp>
        <p:nvSpPr>
          <p:cNvPr id="12295" name="Rectangle 7"/>
          <p:cNvSpPr>
            <a:spLocks noGrp="1" noChangeArrowheads="1"/>
          </p:cNvSpPr>
          <p:nvPr>
            <p:ph type="sldNum" sz="quarter" idx="5"/>
          </p:nvPr>
        </p:nvSpPr>
        <p:spPr bwMode="auto">
          <a:xfrm>
            <a:off x="3850443" y="9429197"/>
            <a:ext cx="2945659" cy="495857"/>
          </a:xfrm>
          <a:prstGeom prst="rect">
            <a:avLst/>
          </a:prstGeom>
          <a:noFill/>
          <a:ln>
            <a:noFill/>
          </a:ln>
          <a:effectLst/>
          <a:extLst/>
        </p:spPr>
        <p:txBody>
          <a:bodyPr vert="horz" wrap="square" lIns="90981" tIns="45490" rIns="90981" bIns="45490" numCol="1" anchor="b" anchorCtr="0" compatLnSpc="1">
            <a:prstTxWarp prst="textNoShape">
              <a:avLst/>
            </a:prstTxWarp>
          </a:bodyPr>
          <a:lstStyle>
            <a:lvl1pPr algn="r" eaLnBrk="1" hangingPunct="1">
              <a:defRPr sz="1200">
                <a:latin typeface="Arial" pitchFamily="34" charset="0"/>
              </a:defRPr>
            </a:lvl1pPr>
          </a:lstStyle>
          <a:p>
            <a:fld id="{B322FFF9-3B0C-4182-A016-4F441684D1B6}" type="slidenum">
              <a:rPr lang="ru-RU" altLang="ru-RU"/>
              <a:pPr/>
              <a:t>‹#›</a:t>
            </a:fld>
            <a:endParaRPr lang="ru-RU" altLang="ru-RU"/>
          </a:p>
        </p:txBody>
      </p:sp>
    </p:spTree>
    <p:extLst>
      <p:ext uri="{BB962C8B-B14F-4D97-AF65-F5344CB8AC3E}">
        <p14:creationId xmlns:p14="http://schemas.microsoft.com/office/powerpoint/2010/main" val="1067623163"/>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Приветственное</a:t>
            </a:r>
            <a:r>
              <a:rPr lang="ru-RU" baseline="0" dirty="0" smtClean="0"/>
              <a:t> слово. Здравствуйте уважаемая Наталья Леонидовна, уважаемые участники круглого стола.</a:t>
            </a:r>
          </a:p>
          <a:p>
            <a:r>
              <a:rPr lang="ru-RU" baseline="0" dirty="0" smtClean="0"/>
              <a:t>Разрешите выразить глубокую признательность и благодарность за приглашение к участию в работе круглого стола и представить вашему вниманию доклад об опыте </a:t>
            </a:r>
            <a:r>
              <a:rPr lang="ru-RU" baseline="0" dirty="0" err="1" smtClean="0"/>
              <a:t>Нижневартовской</a:t>
            </a:r>
            <a:r>
              <a:rPr lang="ru-RU" baseline="0" dirty="0" smtClean="0"/>
              <a:t> станции скорой медицинской помощи в части передачи транспортных услуг на аутсорсинг.</a:t>
            </a:r>
          </a:p>
          <a:p>
            <a:r>
              <a:rPr lang="ru-RU" baseline="0" dirty="0" smtClean="0"/>
              <a:t>Цитата: «Лучше идти к цели со скоростью черепахи, чем со скоростью света придумывать оправдания почему ты стоишь на месте» </a:t>
            </a:r>
            <a:r>
              <a:rPr lang="ru-RU" baseline="0" dirty="0" smtClean="0"/>
              <a:t>Бодо </a:t>
            </a:r>
            <a:r>
              <a:rPr lang="ru-RU" baseline="0" dirty="0" err="1" smtClean="0"/>
              <a:t>Шефер</a:t>
            </a:r>
            <a:r>
              <a:rPr lang="ru-RU" baseline="0" smtClean="0"/>
              <a:t> («Финансовый Моцарт» Германии) </a:t>
            </a:r>
            <a:endParaRPr lang="ru-RU" baseline="0" dirty="0" smtClean="0"/>
          </a:p>
          <a:p>
            <a:endParaRPr lang="ru-RU" dirty="0"/>
          </a:p>
        </p:txBody>
      </p:sp>
      <p:sp>
        <p:nvSpPr>
          <p:cNvPr id="4" name="Верхний колонтитул 3"/>
          <p:cNvSpPr>
            <a:spLocks noGrp="1"/>
          </p:cNvSpPr>
          <p:nvPr>
            <p:ph type="hdr" sz="quarter" idx="10"/>
          </p:nvPr>
        </p:nvSpPr>
        <p:spPr/>
        <p:txBody>
          <a:bodyPr/>
          <a:lstStyle/>
          <a:p>
            <a:pPr>
              <a:defRPr/>
            </a:pPr>
            <a:r>
              <a:rPr lang="ru-RU" smtClean="0"/>
              <a:t>Оказание транспортных услуг стороннимим организациями.</a:t>
            </a:r>
            <a:endParaRPr lang="ru-RU"/>
          </a:p>
        </p:txBody>
      </p:sp>
      <p:sp>
        <p:nvSpPr>
          <p:cNvPr id="5" name="Номер слайда 4"/>
          <p:cNvSpPr>
            <a:spLocks noGrp="1"/>
          </p:cNvSpPr>
          <p:nvPr>
            <p:ph type="sldNum" sz="quarter" idx="11"/>
          </p:nvPr>
        </p:nvSpPr>
        <p:spPr/>
        <p:txBody>
          <a:bodyPr/>
          <a:lstStyle/>
          <a:p>
            <a:fld id="{B322FFF9-3B0C-4182-A016-4F441684D1B6}" type="slidenum">
              <a:rPr lang="ru-RU" altLang="ru-RU" smtClean="0"/>
              <a:pPr/>
              <a:t>1</a:t>
            </a:fld>
            <a:endParaRPr lang="ru-RU" altLang="ru-RU"/>
          </a:p>
        </p:txBody>
      </p:sp>
    </p:spTree>
    <p:extLst>
      <p:ext uri="{BB962C8B-B14F-4D97-AF65-F5344CB8AC3E}">
        <p14:creationId xmlns:p14="http://schemas.microsoft.com/office/powerpoint/2010/main" val="2385877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r>
              <a:rPr lang="ru-RU" altLang="ru-RU" dirty="0" smtClean="0">
                <a:latin typeface="Arial" pitchFamily="34" charset="0"/>
              </a:rPr>
              <a:t>Снижение</a:t>
            </a:r>
            <a:r>
              <a:rPr lang="ru-RU" altLang="ru-RU" baseline="0" dirty="0" smtClean="0">
                <a:latin typeface="Arial" pitchFamily="34" charset="0"/>
              </a:rPr>
              <a:t> стоимости машино-часа, </a:t>
            </a:r>
            <a:r>
              <a:rPr lang="ru-RU" altLang="ru-RU" sz="1200" kern="1200" baseline="0" dirty="0" smtClean="0">
                <a:solidFill>
                  <a:schemeClr val="tx1"/>
                </a:solidFill>
                <a:effectLst/>
                <a:latin typeface="Arial" charset="0"/>
                <a:ea typeface="+mn-ea"/>
                <a:cs typeface="+mn-cs"/>
              </a:rPr>
              <a:t>о</a:t>
            </a:r>
            <a:r>
              <a:rPr lang="ru-RU" sz="1200" kern="1200" dirty="0" smtClean="0">
                <a:solidFill>
                  <a:schemeClr val="tx1"/>
                </a:solidFill>
                <a:effectLst/>
                <a:latin typeface="Arial" charset="0"/>
                <a:ea typeface="+mn-ea"/>
                <a:cs typeface="+mn-cs"/>
              </a:rPr>
              <a:t>тсутствие необходимости осуществления медицинских осмотров водителей автомобилей скорой медицинской помощи</a:t>
            </a:r>
            <a:r>
              <a:rPr lang="ru-RU" sz="1200" kern="1200" baseline="0" dirty="0" smtClean="0">
                <a:solidFill>
                  <a:schemeClr val="tx1"/>
                </a:solidFill>
                <a:effectLst/>
                <a:latin typeface="Arial" charset="0"/>
                <a:ea typeface="+mn-ea"/>
                <a:cs typeface="+mn-cs"/>
              </a:rPr>
              <a:t> (</a:t>
            </a:r>
            <a:r>
              <a:rPr lang="ru-RU" sz="1200" kern="1200" dirty="0" smtClean="0">
                <a:solidFill>
                  <a:schemeClr val="tx1"/>
                </a:solidFill>
                <a:effectLst/>
                <a:latin typeface="Arial" charset="0"/>
                <a:ea typeface="+mn-ea"/>
                <a:cs typeface="+mn-cs"/>
              </a:rPr>
              <a:t>проводится Исполнителем услуг), отсутствие в штате персонала</a:t>
            </a:r>
            <a:r>
              <a:rPr lang="ru-RU" sz="1200" kern="1200" baseline="0" dirty="0" smtClean="0">
                <a:solidFill>
                  <a:schemeClr val="tx1"/>
                </a:solidFill>
                <a:effectLst/>
                <a:latin typeface="Arial" charset="0"/>
                <a:ea typeface="+mn-ea"/>
                <a:cs typeface="+mn-cs"/>
              </a:rPr>
              <a:t> для кадрового обеспечения работы транспортного отдела приводит к снижению затрат на содержание автотранспорта скорой медицинской помощи с 21 сентября 2017 года.</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Внедрение проекта оказания транспортных услуг проводилось поэтапно, по мере увольнения по причине сокращения штата водителей автомобилей скорой медицинской помощи в период с 13 ноября 2017 года по 21 ноября 2017 года.</a:t>
            </a:r>
          </a:p>
          <a:p>
            <a:pPr eaLnBrk="1" hangingPunct="1"/>
            <a:endParaRPr lang="ru-RU" altLang="ru-RU" dirty="0">
              <a:latin typeface="Arial" pitchFamily="34" charset="0"/>
            </a:endParaRPr>
          </a:p>
        </p:txBody>
      </p:sp>
    </p:spTree>
    <p:extLst>
      <p:ext uri="{BB962C8B-B14F-4D97-AF65-F5344CB8AC3E}">
        <p14:creationId xmlns:p14="http://schemas.microsoft.com/office/powerpoint/2010/main" val="2609037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Образ слайда 1"/>
          <p:cNvSpPr>
            <a:spLocks noGrp="1" noRot="1" noChangeAspect="1" noTextEdit="1"/>
          </p:cNvSpPr>
          <p:nvPr>
            <p:ph type="sldImg"/>
          </p:nvPr>
        </p:nvSpPr>
        <p:spPr>
          <a:ln/>
        </p:spPr>
      </p:sp>
      <p:sp>
        <p:nvSpPr>
          <p:cNvPr id="86019" name="Заметки 2"/>
          <p:cNvSpPr>
            <a:spLocks noGrp="1"/>
          </p:cNvSpPr>
          <p:nvPr>
            <p:ph type="body" idx="1"/>
          </p:nvPr>
        </p:nvSpPr>
        <p:spPr>
          <a:noFill/>
        </p:spPr>
        <p:txBody>
          <a:bodyPr/>
          <a:lstStyle/>
          <a:p>
            <a:pPr>
              <a:tabLst>
                <a:tab pos="2465945" algn="l"/>
              </a:tabLst>
            </a:pPr>
            <a:r>
              <a:rPr lang="ru-RU" altLang="ru-RU" dirty="0" smtClean="0">
                <a:latin typeface="Arial" pitchFamily="34" charset="0"/>
              </a:rPr>
              <a:t>Экономический</a:t>
            </a:r>
            <a:r>
              <a:rPr lang="ru-RU" altLang="ru-RU" baseline="0" dirty="0" smtClean="0">
                <a:latin typeface="Arial" pitchFamily="34" charset="0"/>
              </a:rPr>
              <a:t> эффект от передачи транспортных услуг на аутсорсинг очевиден. Сумма экономии за год превышает 20 млн. рублей.</a:t>
            </a:r>
          </a:p>
          <a:p>
            <a:pPr>
              <a:tabLst>
                <a:tab pos="2465945" algn="l"/>
              </a:tabLst>
            </a:pPr>
            <a:r>
              <a:rPr lang="ru-RU" sz="1200" kern="1200" dirty="0" smtClean="0">
                <a:solidFill>
                  <a:schemeClr val="tx1"/>
                </a:solidFill>
                <a:effectLst/>
                <a:latin typeface="Arial" charset="0"/>
                <a:ea typeface="+mn-ea"/>
                <a:cs typeface="+mn-cs"/>
              </a:rPr>
              <a:t>Исполнителем, оказывающим автотранспортные услуги, заключен договор аренды помещений Теплой стоянки для размещения транспортных средств, свободных от вызовов. </a:t>
            </a:r>
          </a:p>
          <a:p>
            <a:r>
              <a:rPr lang="ru-RU" sz="1200" kern="1200" dirty="0" smtClean="0">
                <a:solidFill>
                  <a:schemeClr val="tx1"/>
                </a:solidFill>
                <a:effectLst/>
                <a:latin typeface="Arial" charset="0"/>
                <a:ea typeface="+mn-ea"/>
                <a:cs typeface="+mn-cs"/>
              </a:rPr>
              <a:t>В качестве арендной платы учреждению перечислены денежные средства:</a:t>
            </a:r>
          </a:p>
          <a:p>
            <a:r>
              <a:rPr lang="ru-RU" sz="1200" kern="1200" dirty="0" smtClean="0">
                <a:solidFill>
                  <a:schemeClr val="tx1"/>
                </a:solidFill>
                <a:effectLst/>
                <a:latin typeface="Arial" charset="0"/>
                <a:ea typeface="+mn-ea"/>
                <a:cs typeface="+mn-cs"/>
              </a:rPr>
              <a:t>- 2018 год -  2 442 818,45 рублей, в том числе возмещение коммунальных расходов 433 784,86 руб.;</a:t>
            </a:r>
          </a:p>
          <a:p>
            <a:r>
              <a:rPr lang="ru-RU" sz="1200" kern="1200" dirty="0" smtClean="0">
                <a:solidFill>
                  <a:schemeClr val="tx1"/>
                </a:solidFill>
                <a:effectLst/>
                <a:latin typeface="Arial" charset="0"/>
                <a:ea typeface="+mn-ea"/>
                <a:cs typeface="+mn-cs"/>
              </a:rPr>
              <a:t>- 2019 год -  2 651 998,13 рублей, в том числе возмещение коммунальных расходов 660 505,71 руб.;</a:t>
            </a:r>
          </a:p>
          <a:p>
            <a:r>
              <a:rPr lang="ru-RU" sz="1200" kern="1200" dirty="0" smtClean="0">
                <a:solidFill>
                  <a:schemeClr val="tx1"/>
                </a:solidFill>
                <a:effectLst/>
                <a:latin typeface="Arial" charset="0"/>
                <a:ea typeface="+mn-ea"/>
                <a:cs typeface="+mn-cs"/>
              </a:rPr>
              <a:t>- 2020 год -  2 447 818,46 рублей, в том числе возмещение коммунальных расходов 433 784,86 руб.;</a:t>
            </a:r>
          </a:p>
          <a:p>
            <a:r>
              <a:rPr lang="ru-RU" sz="1200" kern="1200" dirty="0" smtClean="0">
                <a:solidFill>
                  <a:schemeClr val="tx1"/>
                </a:solidFill>
                <a:effectLst/>
                <a:latin typeface="Arial" charset="0"/>
                <a:ea typeface="+mn-ea"/>
                <a:cs typeface="+mn-cs"/>
              </a:rPr>
              <a:t>- январь - ноябрь 2021 года -  2 762 400,19 рублей, в том числе возмещение коммунальных расходов 732 540,60 руб.</a:t>
            </a:r>
          </a:p>
          <a:p>
            <a:pPr>
              <a:tabLst>
                <a:tab pos="2465945" algn="l"/>
              </a:tabLst>
            </a:pPr>
            <a:endParaRPr lang="ru-RU" altLang="ru-RU" baseline="0" dirty="0" smtClean="0">
              <a:latin typeface="Arial" pitchFamily="34" charset="0"/>
            </a:endParaRPr>
          </a:p>
          <a:p>
            <a:pPr>
              <a:tabLst>
                <a:tab pos="2465945" algn="l"/>
              </a:tabLst>
            </a:pPr>
            <a:endParaRPr lang="ru-RU" altLang="ru-RU" dirty="0">
              <a:latin typeface="Arial" pitchFamily="34" charset="0"/>
            </a:endParaRPr>
          </a:p>
        </p:txBody>
      </p:sp>
      <p:sp>
        <p:nvSpPr>
          <p:cNvPr id="86020" name="Верхний колонтитул 3"/>
          <p:cNvSpPr>
            <a:spLocks noGrp="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86021" name="Номер слайда 4"/>
          <p:cNvSpPr>
            <a:spLocks noGrp="1"/>
          </p:cNvSpPr>
          <p:nvPr>
            <p:ph type="sldNum" sz="quarter" idx="5"/>
          </p:nvPr>
        </p:nvSpPr>
        <p:spPr>
          <a:noFill/>
          <a:ln>
            <a:miter lim="800000"/>
            <a:headEnd/>
            <a:tailEnd/>
          </a:ln>
        </p:spPr>
        <p:txBody>
          <a:bodyPr/>
          <a:lstStyle/>
          <a:p>
            <a:fld id="{324D0506-5D9C-4F78-9804-813B5D29A33D}" type="slidenum">
              <a:rPr lang="ru-RU" altLang="ru-RU"/>
              <a:pPr/>
              <a:t>11</a:t>
            </a:fld>
            <a:endParaRPr lang="ru-RU" altLang="ru-RU"/>
          </a:p>
        </p:txBody>
      </p:sp>
    </p:spTree>
    <p:extLst>
      <p:ext uri="{BB962C8B-B14F-4D97-AF65-F5344CB8AC3E}">
        <p14:creationId xmlns:p14="http://schemas.microsoft.com/office/powerpoint/2010/main" val="365758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aseline="0" dirty="0" smtClean="0"/>
              <a:t>В 2020 году основные требования по контракту Исполнителем были выполнены. Принято решение о целесообразности заключения контракта на 2021 – 2023 г.г.</a:t>
            </a:r>
            <a:endParaRPr lang="ru-RU" dirty="0"/>
          </a:p>
        </p:txBody>
      </p:sp>
      <p:sp>
        <p:nvSpPr>
          <p:cNvPr id="4" name="Верхний колонтитул 3"/>
          <p:cNvSpPr>
            <a:spLocks noGrp="1"/>
          </p:cNvSpPr>
          <p:nvPr>
            <p:ph type="hdr" sz="quarter" idx="10"/>
          </p:nvPr>
        </p:nvSpPr>
        <p:spPr/>
        <p:txBody>
          <a:bodyPr/>
          <a:lstStyle/>
          <a:p>
            <a:pPr>
              <a:defRPr/>
            </a:pPr>
            <a:r>
              <a:rPr lang="ru-RU" smtClean="0"/>
              <a:t>Оказание транспортных услуг стороннимим организациями.</a:t>
            </a:r>
            <a:endParaRPr lang="ru-RU"/>
          </a:p>
        </p:txBody>
      </p:sp>
      <p:sp>
        <p:nvSpPr>
          <p:cNvPr id="5" name="Номер слайда 4"/>
          <p:cNvSpPr>
            <a:spLocks noGrp="1"/>
          </p:cNvSpPr>
          <p:nvPr>
            <p:ph type="sldNum" sz="quarter" idx="11"/>
          </p:nvPr>
        </p:nvSpPr>
        <p:spPr/>
        <p:txBody>
          <a:bodyPr/>
          <a:lstStyle/>
          <a:p>
            <a:fld id="{B322FFF9-3B0C-4182-A016-4F441684D1B6}" type="slidenum">
              <a:rPr lang="ru-RU" altLang="ru-RU" smtClean="0"/>
              <a:pPr/>
              <a:t>12</a:t>
            </a:fld>
            <a:endParaRPr lang="ru-RU" altLang="ru-RU"/>
          </a:p>
        </p:txBody>
      </p:sp>
    </p:spTree>
    <p:extLst>
      <p:ext uri="{BB962C8B-B14F-4D97-AF65-F5344CB8AC3E}">
        <p14:creationId xmlns:p14="http://schemas.microsoft.com/office/powerpoint/2010/main" val="115827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tabLst>
                <a:tab pos="2465945" algn="l"/>
              </a:tabLst>
            </a:pPr>
            <a:r>
              <a:rPr lang="ru-RU" altLang="ru-RU" sz="1200" kern="1200" baseline="0" dirty="0" smtClean="0">
                <a:solidFill>
                  <a:schemeClr val="tx1"/>
                </a:solidFill>
                <a:effectLst/>
                <a:latin typeface="Arial" charset="0"/>
                <a:ea typeface="+mn-ea"/>
                <a:cs typeface="+mn-cs"/>
              </a:rPr>
              <a:t>С чем пришлось столкнуться? </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В целях транспортного обеспечения деятельности БУ «</a:t>
            </a:r>
            <a:r>
              <a:rPr lang="ru-RU" sz="1200" kern="1200" dirty="0" err="1" smtClean="0">
                <a:solidFill>
                  <a:schemeClr val="tx1"/>
                </a:solidFill>
                <a:effectLst/>
                <a:latin typeface="Arial" charset="0"/>
                <a:ea typeface="+mn-ea"/>
                <a:cs typeface="+mn-cs"/>
              </a:rPr>
              <a:t>Нижневартовская</a:t>
            </a:r>
            <a:r>
              <a:rPr lang="ru-RU" sz="1200" kern="1200" dirty="0" smtClean="0">
                <a:solidFill>
                  <a:schemeClr val="tx1"/>
                </a:solidFill>
                <a:effectLst/>
                <a:latin typeface="Arial" charset="0"/>
                <a:ea typeface="+mn-ea"/>
                <a:cs typeface="+mn-cs"/>
              </a:rPr>
              <a:t> городская станция скорой медицинской помощи» 07 ноября 2019 года между ООО «АК-47» и БУ «</a:t>
            </a:r>
            <a:r>
              <a:rPr lang="ru-RU" sz="1200" kern="1200" dirty="0" err="1" smtClean="0">
                <a:solidFill>
                  <a:schemeClr val="tx1"/>
                </a:solidFill>
                <a:effectLst/>
                <a:latin typeface="Arial" charset="0"/>
                <a:ea typeface="+mn-ea"/>
                <a:cs typeface="+mn-cs"/>
              </a:rPr>
              <a:t>Нижневартовская</a:t>
            </a:r>
            <a:r>
              <a:rPr lang="ru-RU" sz="1200" kern="1200" dirty="0" smtClean="0">
                <a:solidFill>
                  <a:schemeClr val="tx1"/>
                </a:solidFill>
                <a:effectLst/>
                <a:latin typeface="Arial" charset="0"/>
                <a:ea typeface="+mn-ea"/>
                <a:cs typeface="+mn-cs"/>
              </a:rPr>
              <a:t> городская станция скорой медицинской помощи» заключен контракт на оказание услуг по предоставлению автомобилей скорой медицинской помощи с водителем. В целях обеспечения надлежащего выполнения, принятых на себя по контракту обязательств ООО «АК-47» 27 декабря 2019 года были заключены договоры финансовой аренды (лизинга), в соответствии с которыми приобретены 12 автомобилей скорой медицинской помощи. После приобретения ТС, ООО «АК-47» обратилось в </a:t>
            </a:r>
            <a:r>
              <a:rPr lang="ru-RU" sz="1200" kern="1200" dirty="0" err="1" smtClean="0">
                <a:solidFill>
                  <a:schemeClr val="tx1"/>
                </a:solidFill>
                <a:effectLst/>
                <a:latin typeface="Arial" charset="0"/>
                <a:ea typeface="+mn-ea"/>
                <a:cs typeface="+mn-cs"/>
              </a:rPr>
              <a:t>регистрационно</a:t>
            </a:r>
            <a:r>
              <a:rPr lang="ru-RU" sz="1200" kern="1200" dirty="0" smtClean="0">
                <a:solidFill>
                  <a:schemeClr val="tx1"/>
                </a:solidFill>
                <a:effectLst/>
                <a:latin typeface="Arial" charset="0"/>
                <a:ea typeface="+mn-ea"/>
                <a:cs typeface="+mn-cs"/>
              </a:rPr>
              <a:t> – экзаменационный отдел ГИБДД УМВД России по г.  Нижневартовску с заявлением о постановке на государственный регистрационный учет одного из приобретенных автомобилей марки ЛУИДОР . 05 февраля 2020 г. в адрес директора ООО «АК-47» был направлен отказ в регистрации транспортного средства.</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Решением от 18.05.2020 Арбитражного суда Ханты-Мансийского автономного округа – Югры, оставленным без изменения постановлением 17.09.2020 Восьмого арбитражного апелляционного суда, заявленное ООО «АК-47» требование удовлетворено, отказ в постановке на государственный регистрационный учет принадлежащих им автомобилей скорой медицинской помощи арбитражным судом был признан незаконным.</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Таким образом, в настоящее время транспортная организация имеет возможность поставить на государственный регистрационный учет принадлежащие ей автомобили скорой медицинской помощи при отсутствии лицензии на осуществление медицинской лицензии, при условии наличия договорных отношений на оказание транспортных услуг с соответствующей медицинской организацией, оказывающей скорую медицинскую помощь. </a:t>
            </a:r>
          </a:p>
          <a:p>
            <a:endParaRPr lang="ru-RU" dirty="0"/>
          </a:p>
        </p:txBody>
      </p:sp>
      <p:sp>
        <p:nvSpPr>
          <p:cNvPr id="4" name="Верхний колонтитул 3"/>
          <p:cNvSpPr>
            <a:spLocks noGrp="1"/>
          </p:cNvSpPr>
          <p:nvPr>
            <p:ph type="hdr" sz="quarter" idx="10"/>
          </p:nvPr>
        </p:nvSpPr>
        <p:spPr/>
        <p:txBody>
          <a:bodyPr/>
          <a:lstStyle/>
          <a:p>
            <a:pPr>
              <a:defRPr/>
            </a:pPr>
            <a:r>
              <a:rPr lang="ru-RU" smtClean="0"/>
              <a:t>Оказание транспортных услуг стороннимим организациями.</a:t>
            </a:r>
            <a:endParaRPr lang="ru-RU"/>
          </a:p>
        </p:txBody>
      </p:sp>
      <p:sp>
        <p:nvSpPr>
          <p:cNvPr id="5" name="Номер слайда 4"/>
          <p:cNvSpPr>
            <a:spLocks noGrp="1"/>
          </p:cNvSpPr>
          <p:nvPr>
            <p:ph type="sldNum" sz="quarter" idx="11"/>
          </p:nvPr>
        </p:nvSpPr>
        <p:spPr/>
        <p:txBody>
          <a:bodyPr/>
          <a:lstStyle/>
          <a:p>
            <a:fld id="{B322FFF9-3B0C-4182-A016-4F441684D1B6}" type="slidenum">
              <a:rPr lang="ru-RU" altLang="ru-RU" smtClean="0"/>
              <a:pPr/>
              <a:t>13</a:t>
            </a:fld>
            <a:endParaRPr lang="ru-RU" altLang="ru-RU"/>
          </a:p>
        </p:txBody>
      </p:sp>
    </p:spTree>
    <p:extLst>
      <p:ext uri="{BB962C8B-B14F-4D97-AF65-F5344CB8AC3E}">
        <p14:creationId xmlns:p14="http://schemas.microsoft.com/office/powerpoint/2010/main" val="1252289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Верхний колонтитул 3"/>
          <p:cNvSpPr>
            <a:spLocks noGrp="1"/>
          </p:cNvSpPr>
          <p:nvPr>
            <p:ph type="hdr" sz="quarter" idx="10"/>
          </p:nvPr>
        </p:nvSpPr>
        <p:spPr/>
        <p:txBody>
          <a:bodyPr/>
          <a:lstStyle/>
          <a:p>
            <a:pPr>
              <a:defRPr/>
            </a:pPr>
            <a:r>
              <a:rPr lang="ru-RU" smtClean="0"/>
              <a:t>Оказание транспортных услуг стороннимим организациями.</a:t>
            </a:r>
            <a:endParaRPr lang="ru-RU"/>
          </a:p>
        </p:txBody>
      </p:sp>
      <p:sp>
        <p:nvSpPr>
          <p:cNvPr id="5" name="Номер слайда 4"/>
          <p:cNvSpPr>
            <a:spLocks noGrp="1"/>
          </p:cNvSpPr>
          <p:nvPr>
            <p:ph type="sldNum" sz="quarter" idx="11"/>
          </p:nvPr>
        </p:nvSpPr>
        <p:spPr/>
        <p:txBody>
          <a:bodyPr/>
          <a:lstStyle/>
          <a:p>
            <a:fld id="{B322FFF9-3B0C-4182-A016-4F441684D1B6}" type="slidenum">
              <a:rPr lang="ru-RU" altLang="ru-RU" smtClean="0"/>
              <a:pPr/>
              <a:t>14</a:t>
            </a:fld>
            <a:endParaRPr lang="ru-RU" altLang="ru-RU"/>
          </a:p>
        </p:txBody>
      </p:sp>
    </p:spTree>
    <p:extLst>
      <p:ext uri="{BB962C8B-B14F-4D97-AF65-F5344CB8AC3E}">
        <p14:creationId xmlns:p14="http://schemas.microsoft.com/office/powerpoint/2010/main" val="418178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ru-RU" altLang="ru-RU" dirty="0" smtClean="0">
                <a:latin typeface="Arial" pitchFamily="34" charset="0"/>
              </a:rPr>
              <a:t>Идея</a:t>
            </a:r>
            <a:r>
              <a:rPr lang="ru-RU" altLang="ru-RU" baseline="0" dirty="0" smtClean="0">
                <a:latin typeface="Arial" pitchFamily="34" charset="0"/>
              </a:rPr>
              <a:t> формирования Проекта оказания транспортных услуг </a:t>
            </a:r>
            <a:r>
              <a:rPr lang="ru-RU" sz="1200" kern="1200" dirty="0" smtClean="0">
                <a:solidFill>
                  <a:schemeClr val="tx1"/>
                </a:solidFill>
                <a:effectLst/>
                <a:latin typeface="Arial" charset="0"/>
                <a:ea typeface="+mn-ea"/>
                <a:cs typeface="+mn-cs"/>
              </a:rPr>
              <a:t>в существующей модели БУ «</a:t>
            </a:r>
            <a:r>
              <a:rPr lang="ru-RU" sz="1200" kern="1200" dirty="0" err="1" smtClean="0">
                <a:solidFill>
                  <a:schemeClr val="tx1"/>
                </a:solidFill>
                <a:effectLst/>
                <a:latin typeface="Arial" charset="0"/>
                <a:ea typeface="+mn-ea"/>
                <a:cs typeface="+mn-cs"/>
              </a:rPr>
              <a:t>Нижневартовская</a:t>
            </a:r>
            <a:r>
              <a:rPr lang="ru-RU" sz="1200" kern="1200" dirty="0" smtClean="0">
                <a:solidFill>
                  <a:schemeClr val="tx1"/>
                </a:solidFill>
                <a:effectLst/>
                <a:latin typeface="Arial" charset="0"/>
                <a:ea typeface="+mn-ea"/>
                <a:cs typeface="+mn-cs"/>
              </a:rPr>
              <a:t> городская станция скорой медицинской помощи» и его планирование выполнены в 2016 году. В</a:t>
            </a:r>
            <a:r>
              <a:rPr lang="ru-RU" sz="1200" kern="1200" baseline="0" dirty="0" smtClean="0">
                <a:solidFill>
                  <a:schemeClr val="tx1"/>
                </a:solidFill>
                <a:effectLst/>
                <a:latin typeface="Arial" charset="0"/>
                <a:ea typeface="+mn-ea"/>
                <a:cs typeface="+mn-cs"/>
              </a:rPr>
              <a:t> этот период и до настоящего времени Учреждение оказывает скорую медицинскую помощь жителям и гостям города Нижневартовска, ежегодно выполняя порядка 90 тысяч вызовов.</a:t>
            </a:r>
            <a:endParaRPr lang="ru-RU" sz="1200" kern="1200" dirty="0" smtClean="0">
              <a:solidFill>
                <a:schemeClr val="tx1"/>
              </a:solidFill>
              <a:effectLst/>
              <a:latin typeface="Arial" charset="0"/>
              <a:ea typeface="+mn-ea"/>
              <a:cs typeface="+mn-cs"/>
            </a:endParaRPr>
          </a:p>
          <a:p>
            <a:r>
              <a:rPr lang="ru-RU" sz="1200" kern="1200" dirty="0" smtClean="0">
                <a:solidFill>
                  <a:schemeClr val="tx1"/>
                </a:solidFill>
                <a:effectLst/>
                <a:latin typeface="Arial" charset="0"/>
                <a:ea typeface="+mn-ea"/>
                <a:cs typeface="+mn-cs"/>
              </a:rPr>
              <a:t>Реализован Проект </a:t>
            </a:r>
            <a:r>
              <a:rPr lang="ru-RU" altLang="ru-RU" baseline="0" dirty="0" smtClean="0">
                <a:latin typeface="Arial" pitchFamily="34" charset="0"/>
              </a:rPr>
              <a:t>оказания транспортных услуг в ноябре 2017 года</a:t>
            </a:r>
            <a:r>
              <a:rPr lang="ru-RU" sz="1200" kern="1200" dirty="0" smtClean="0">
                <a:solidFill>
                  <a:schemeClr val="tx1"/>
                </a:solidFill>
                <a:effectLst/>
                <a:latin typeface="Arial" charset="0"/>
                <a:ea typeface="+mn-ea"/>
                <a:cs typeface="+mn-cs"/>
              </a:rPr>
              <a:t>  и функционирует по настоящее время. Для достижения поставленной цели были определены и выполнены следующие </a:t>
            </a:r>
            <a:r>
              <a:rPr lang="ru-RU" sz="1200" kern="1200" dirty="0" err="1" smtClean="0">
                <a:solidFill>
                  <a:schemeClr val="tx1"/>
                </a:solidFill>
                <a:effectLst/>
                <a:latin typeface="Arial" charset="0"/>
                <a:ea typeface="+mn-ea"/>
                <a:cs typeface="+mn-cs"/>
              </a:rPr>
              <a:t>задачи:проведен</a:t>
            </a:r>
            <a:r>
              <a:rPr lang="ru-RU" sz="1200" kern="1200" dirty="0" smtClean="0">
                <a:solidFill>
                  <a:schemeClr val="tx1"/>
                </a:solidFill>
                <a:effectLst/>
                <a:latin typeface="Arial" charset="0"/>
                <a:ea typeface="+mn-ea"/>
                <a:cs typeface="+mn-cs"/>
              </a:rPr>
              <a:t> анализ финансово-хозяйственной деятельности Учреждения за 2014-2016 г.г.; проведен сравнительный анализ затрат на транспортные услуги Учреждения за 2014-2016 г.г.; изучение предложений на рынке аутсорсинга транспортных услуг по скорой медицинской помощи;</a:t>
            </a:r>
          </a:p>
          <a:p>
            <a:pPr lvl="0"/>
            <a:r>
              <a:rPr lang="ru-RU" sz="1200" kern="1200" dirty="0" smtClean="0">
                <a:solidFill>
                  <a:schemeClr val="tx1"/>
                </a:solidFill>
                <a:effectLst/>
                <a:latin typeface="Arial" charset="0"/>
                <a:ea typeface="+mn-ea"/>
                <a:cs typeface="+mn-cs"/>
              </a:rPr>
              <a:t>расчет точки окупаемости; исследование рисков при внедрении полного аутсорсинга транспортных услуг; подготовка плана мероприятий по внедрению Проекта;</a:t>
            </a:r>
          </a:p>
          <a:p>
            <a:pPr marL="0" marR="0" indent="0" algn="l" defTabSz="914400" rtl="0" eaLnBrk="1" fontAlgn="base" latinLnBrk="0" hangingPunct="1">
              <a:lnSpc>
                <a:spcPct val="100000"/>
              </a:lnSpc>
              <a:spcBef>
                <a:spcPct val="30000"/>
              </a:spcBef>
              <a:spcAft>
                <a:spcPct val="0"/>
              </a:spcAft>
              <a:buClrTx/>
              <a:buSzTx/>
              <a:buFontTx/>
              <a:buNone/>
              <a:tabLst/>
              <a:defRPr/>
            </a:pPr>
            <a:endParaRPr lang="ru-RU" sz="1200" kern="1200" dirty="0" smtClean="0">
              <a:solidFill>
                <a:schemeClr val="tx1"/>
              </a:solidFill>
              <a:effectLst/>
              <a:latin typeface="Arial" charset="0"/>
              <a:ea typeface="+mn-ea"/>
              <a:cs typeface="+mn-cs"/>
            </a:endParaRPr>
          </a:p>
          <a:p>
            <a:pPr eaLnBrk="1" hangingPunct="1"/>
            <a:endParaRPr lang="ru-RU" altLang="ru-RU" dirty="0">
              <a:latin typeface="Arial" pitchFamily="34" charset="0"/>
            </a:endParaRPr>
          </a:p>
        </p:txBody>
      </p:sp>
    </p:spTree>
    <p:extLst>
      <p:ext uri="{BB962C8B-B14F-4D97-AF65-F5344CB8AC3E}">
        <p14:creationId xmlns:p14="http://schemas.microsoft.com/office/powerpoint/2010/main" val="1597062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cs typeface="Arial" panose="020B0604020202020204" pitchFamily="34" charset="0"/>
              </a:defRPr>
            </a:lvl1pPr>
            <a:lvl2pPr marL="739310" indent="-284350">
              <a:defRPr>
                <a:solidFill>
                  <a:schemeClr val="tx1"/>
                </a:solidFill>
                <a:latin typeface="Tahoma" panose="020B0604030504040204" pitchFamily="34" charset="0"/>
                <a:cs typeface="Arial" panose="020B0604020202020204" pitchFamily="34" charset="0"/>
              </a:defRPr>
            </a:lvl2pPr>
            <a:lvl3pPr marL="1137399" indent="-227480">
              <a:defRPr>
                <a:solidFill>
                  <a:schemeClr val="tx1"/>
                </a:solidFill>
                <a:latin typeface="Tahoma" panose="020B0604030504040204" pitchFamily="34" charset="0"/>
                <a:cs typeface="Arial" panose="020B0604020202020204" pitchFamily="34" charset="0"/>
              </a:defRPr>
            </a:lvl3pPr>
            <a:lvl4pPr marL="1592359" indent="-227480">
              <a:defRPr>
                <a:solidFill>
                  <a:schemeClr val="tx1"/>
                </a:solidFill>
                <a:latin typeface="Tahoma" panose="020B0604030504040204" pitchFamily="34" charset="0"/>
                <a:cs typeface="Arial" panose="020B0604020202020204" pitchFamily="34" charset="0"/>
              </a:defRPr>
            </a:lvl4pPr>
            <a:lvl5pPr marL="2047319" indent="-227480">
              <a:defRPr>
                <a:solidFill>
                  <a:schemeClr val="tx1"/>
                </a:solidFill>
                <a:latin typeface="Tahoma" panose="020B0604030504040204" pitchFamily="34" charset="0"/>
                <a:cs typeface="Arial" panose="020B0604020202020204" pitchFamily="34" charset="0"/>
              </a:defRPr>
            </a:lvl5pPr>
            <a:lvl6pPr marL="2502278" indent="-22748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57238" indent="-22748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12198" indent="-22748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67158" indent="-22748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r>
              <a:rPr lang="ru-RU" altLang="ru-RU" smtClean="0">
                <a:latin typeface="Arial" panose="020B0604020202020204" pitchFamily="34" charset="0"/>
              </a:rPr>
              <a:t>Оказание транспортных услуг стороннимим организациями.</a:t>
            </a:r>
            <a:endParaRPr lang="ru-RU" altLang="ru-RU" smtClean="0">
              <a:latin typeface="Arial" panose="020B0604020202020204"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sz="1200" kern="1200" dirty="0" smtClean="0">
                <a:solidFill>
                  <a:schemeClr val="tx1"/>
                </a:solidFill>
                <a:effectLst/>
                <a:latin typeface="Arial" charset="0"/>
                <a:ea typeface="+mn-ea"/>
                <a:cs typeface="+mn-cs"/>
              </a:rPr>
              <a:t>По состоянию на 01.01.2017 года на балансе бюджетного учреждения Ханты-Мансийского автономного округа – Югры «</a:t>
            </a:r>
            <a:r>
              <a:rPr lang="ru-RU" sz="1200" kern="1200" dirty="0" err="1" smtClean="0">
                <a:solidFill>
                  <a:schemeClr val="tx1"/>
                </a:solidFill>
                <a:effectLst/>
                <a:latin typeface="Arial" charset="0"/>
                <a:ea typeface="+mn-ea"/>
                <a:cs typeface="+mn-cs"/>
              </a:rPr>
              <a:t>Нижневартовская</a:t>
            </a:r>
            <a:r>
              <a:rPr lang="ru-RU" sz="1200" kern="1200" dirty="0" smtClean="0">
                <a:solidFill>
                  <a:schemeClr val="tx1"/>
                </a:solidFill>
                <a:effectLst/>
                <a:latin typeface="Arial" charset="0"/>
                <a:ea typeface="+mn-ea"/>
                <a:cs typeface="+mn-cs"/>
              </a:rPr>
              <a:t> городская станция скорой медицинской помощи» состояло 32 единицы автотранспорта:</a:t>
            </a:r>
            <a:r>
              <a:rPr lang="ru-RU" sz="1200" kern="1200" baseline="0" dirty="0" smtClean="0">
                <a:solidFill>
                  <a:schemeClr val="tx1"/>
                </a:solidFill>
                <a:effectLst/>
                <a:latin typeface="Arial" charset="0"/>
                <a:ea typeface="+mn-ea"/>
                <a:cs typeface="+mn-cs"/>
              </a:rPr>
              <a:t>  </a:t>
            </a:r>
            <a:r>
              <a:rPr lang="ru-RU" sz="1200" kern="1200" dirty="0" smtClean="0">
                <a:solidFill>
                  <a:schemeClr val="tx1"/>
                </a:solidFill>
                <a:effectLst/>
                <a:latin typeface="Arial" charset="0"/>
                <a:ea typeface="+mn-ea"/>
                <a:cs typeface="+mn-cs"/>
              </a:rPr>
              <a:t>В июне 2013 года получены: 1 автомобиль скорой медицинской помощи класса «А», 12 автомобилей скорой медицинской помощи класса «В», 3 автомобиля скорой медицинской помощи класса «С», таким образом, в июне 2018 года срок эксплуатации этих автомобилей будет более пяти лет. </a:t>
            </a:r>
          </a:p>
          <a:p>
            <a:r>
              <a:rPr lang="ru-RU" sz="1200" kern="1200" dirty="0" smtClean="0">
                <a:solidFill>
                  <a:schemeClr val="tx1"/>
                </a:solidFill>
                <a:effectLst/>
                <a:latin typeface="Arial" charset="0"/>
                <a:ea typeface="+mn-ea"/>
                <a:cs typeface="+mn-cs"/>
              </a:rPr>
              <a:t>В 2016 году в рамках реализации государственной программы «Развитие здравоохранения на 2016-2020 годы» получены субсидии из средств бюджета Ханты-Мансийского автономного округа на приобретение оборудования стоимостью свыше 100 тысяч рублей за единицу, что позволило приобрести дорогостоящее оборудование, а именно два автомобиля скорой медицинской помощи класса «В».</a:t>
            </a:r>
          </a:p>
          <a:p>
            <a:pPr eaLnBrk="1" hangingPunct="1"/>
            <a:endParaRPr lang="ru-RU" altLang="ru-RU" dirty="0" smtClean="0">
              <a:latin typeface="Arial" panose="020B0604020202020204" pitchFamily="34" charset="0"/>
            </a:endParaRPr>
          </a:p>
        </p:txBody>
      </p:sp>
    </p:spTree>
    <p:extLst>
      <p:ext uri="{BB962C8B-B14F-4D97-AF65-F5344CB8AC3E}">
        <p14:creationId xmlns:p14="http://schemas.microsoft.com/office/powerpoint/2010/main" val="1372007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ru-RU" sz="1200" kern="1200" dirty="0" smtClean="0">
                <a:solidFill>
                  <a:schemeClr val="tx1"/>
                </a:solidFill>
                <a:effectLst/>
                <a:latin typeface="Arial" charset="0"/>
                <a:ea typeface="+mn-ea"/>
                <a:cs typeface="+mn-cs"/>
              </a:rPr>
              <a:t>В период 2015-2017 годов расходы бюджетного учреждения Ханты-Мансийского автономного округа – Югры «</a:t>
            </a:r>
            <a:r>
              <a:rPr lang="ru-RU" sz="1200" kern="1200" dirty="0" err="1" smtClean="0">
                <a:solidFill>
                  <a:schemeClr val="tx1"/>
                </a:solidFill>
                <a:effectLst/>
                <a:latin typeface="Arial" charset="0"/>
                <a:ea typeface="+mn-ea"/>
                <a:cs typeface="+mn-cs"/>
              </a:rPr>
              <a:t>Нижневартоская</a:t>
            </a:r>
            <a:r>
              <a:rPr lang="ru-RU" sz="1200" kern="1200" dirty="0" smtClean="0">
                <a:solidFill>
                  <a:schemeClr val="tx1"/>
                </a:solidFill>
                <a:effectLst/>
                <a:latin typeface="Arial" charset="0"/>
                <a:ea typeface="+mn-ea"/>
                <a:cs typeface="+mn-cs"/>
              </a:rPr>
              <a:t> городская станция скорой медицинской помощи» на содержание медицинского транспорта по фактическим затратам составляли</a:t>
            </a:r>
            <a:r>
              <a:rPr lang="ru-RU" sz="1200" kern="1200" baseline="0" dirty="0" smtClean="0">
                <a:solidFill>
                  <a:schemeClr val="tx1"/>
                </a:solidFill>
                <a:effectLst/>
                <a:latin typeface="Arial" charset="0"/>
                <a:ea typeface="+mn-ea"/>
                <a:cs typeface="+mn-cs"/>
              </a:rPr>
              <a:t> от 605 до почти 700 рублей, стоимость </a:t>
            </a:r>
            <a:r>
              <a:rPr lang="ru-RU" sz="1200" kern="1200" baseline="0" dirty="0" err="1" smtClean="0">
                <a:solidFill>
                  <a:schemeClr val="tx1"/>
                </a:solidFill>
                <a:effectLst/>
                <a:latin typeface="Arial" charset="0"/>
                <a:ea typeface="+mn-ea"/>
                <a:cs typeface="+mn-cs"/>
              </a:rPr>
              <a:t>машиночаса</a:t>
            </a:r>
            <a:r>
              <a:rPr lang="ru-RU" sz="1200" kern="1200" baseline="0" dirty="0" smtClean="0">
                <a:solidFill>
                  <a:schemeClr val="tx1"/>
                </a:solidFill>
                <a:effectLst/>
                <a:latin typeface="Arial" charset="0"/>
                <a:ea typeface="+mn-ea"/>
                <a:cs typeface="+mn-cs"/>
              </a:rPr>
              <a:t> ежегодно растет.</a:t>
            </a:r>
            <a:endParaRPr lang="ru-RU" sz="120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Ремонт автомобилей производится в здании ремонтно-механической мастерской учреждения силами сотрудников технического отдела. Для обеспечения деятельности по ремонту автомобилей в течение 2014-2016 г.г. произведены закупки: </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2014 год  </a:t>
            </a:r>
            <a:r>
              <a:rPr lang="ru-RU" sz="1200" kern="1200" dirty="0" smtClean="0">
                <a:solidFill>
                  <a:schemeClr val="tx1"/>
                </a:solidFill>
                <a:effectLst/>
                <a:latin typeface="Arial" charset="0"/>
                <a:ea typeface="+mn-ea"/>
                <a:cs typeface="+mn-cs"/>
              </a:rPr>
              <a:t>- запасные части - 1 208 771,00, мойка автомобилей - 146 000,00, ремонтные работы - 24 000,00, охлаждающие жидкости - 132 725,00. </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Всего </a:t>
            </a:r>
            <a:r>
              <a:rPr lang="ru-RU" sz="1200" b="0" u="sng" kern="1200" dirty="0" smtClean="0">
                <a:solidFill>
                  <a:schemeClr val="tx1"/>
                </a:solidFill>
                <a:effectLst/>
                <a:latin typeface="Arial" charset="0"/>
                <a:ea typeface="+mn-ea"/>
                <a:cs typeface="+mn-cs"/>
              </a:rPr>
              <a:t>1 511 496,00 рублей</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2015 год – </a:t>
            </a:r>
            <a:r>
              <a:rPr lang="ru-RU" sz="1200" b="0" kern="1200" dirty="0" smtClean="0">
                <a:solidFill>
                  <a:schemeClr val="tx1"/>
                </a:solidFill>
                <a:effectLst/>
                <a:latin typeface="Arial" charset="0"/>
                <a:ea typeface="+mn-ea"/>
                <a:cs typeface="+mn-cs"/>
              </a:rPr>
              <a:t>на те же цели затрачено 2 042 683,79 рублей</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2016</a:t>
            </a:r>
            <a:r>
              <a:rPr lang="ru-RU" sz="1200" b="1" kern="1200" baseline="0" dirty="0" smtClean="0">
                <a:solidFill>
                  <a:schemeClr val="tx1"/>
                </a:solidFill>
                <a:effectLst/>
                <a:latin typeface="Arial" charset="0"/>
                <a:ea typeface="+mn-ea"/>
                <a:cs typeface="+mn-cs"/>
              </a:rPr>
              <a:t> год </a:t>
            </a:r>
            <a:r>
              <a:rPr lang="ru-RU" sz="1200" b="0" kern="1200" baseline="0" dirty="0" smtClean="0">
                <a:solidFill>
                  <a:schemeClr val="tx1"/>
                </a:solidFill>
                <a:effectLst/>
                <a:latin typeface="Arial" charset="0"/>
                <a:ea typeface="+mn-ea"/>
                <a:cs typeface="+mn-cs"/>
              </a:rPr>
              <a:t>- </a:t>
            </a:r>
            <a:r>
              <a:rPr lang="ru-RU" sz="1200" b="0" kern="1200" dirty="0" smtClean="0">
                <a:solidFill>
                  <a:schemeClr val="tx1"/>
                </a:solidFill>
                <a:effectLst/>
                <a:latin typeface="Arial" charset="0"/>
                <a:ea typeface="+mn-ea"/>
                <a:cs typeface="+mn-cs"/>
              </a:rPr>
              <a:t>на те же цели затрачено </a:t>
            </a:r>
            <a:r>
              <a:rPr lang="ru-RU" sz="1200" b="0" dirty="0" smtClean="0">
                <a:effectLst/>
                <a:latin typeface="Times New Roman"/>
                <a:ea typeface="Times New Roman"/>
              </a:rPr>
              <a:t>1 972 433,70 </a:t>
            </a:r>
            <a:r>
              <a:rPr lang="ru-RU" sz="1200" b="0" kern="1200" dirty="0" smtClean="0">
                <a:solidFill>
                  <a:schemeClr val="tx1"/>
                </a:solidFill>
                <a:effectLst/>
                <a:latin typeface="Arial" charset="0"/>
                <a:ea typeface="+mn-ea"/>
                <a:cs typeface="+mn-cs"/>
              </a:rPr>
              <a:t>рублей</a:t>
            </a:r>
          </a:p>
          <a:p>
            <a:pPr marL="0" marR="0" indent="0" algn="l" defTabSz="914400" rtl="0" eaLnBrk="1" fontAlgn="base" latinLnBrk="0" hangingPunct="1">
              <a:lnSpc>
                <a:spcPct val="100000"/>
              </a:lnSpc>
              <a:spcBef>
                <a:spcPct val="30000"/>
              </a:spcBef>
              <a:spcAft>
                <a:spcPct val="0"/>
              </a:spcAft>
              <a:buClrTx/>
              <a:buSzTx/>
              <a:buFontTx/>
              <a:buNone/>
              <a:tabLst/>
              <a:defRPr/>
            </a:pPr>
            <a:r>
              <a:rPr lang="ru-RU" sz="1200" b="0" kern="1200" dirty="0" smtClean="0">
                <a:solidFill>
                  <a:schemeClr val="tx1"/>
                </a:solidFill>
                <a:effectLst/>
                <a:latin typeface="Arial" charset="0"/>
                <a:ea typeface="+mn-ea"/>
                <a:cs typeface="+mn-cs"/>
              </a:rPr>
              <a:t>В штате</a:t>
            </a:r>
            <a:r>
              <a:rPr lang="ru-RU" sz="1200" b="0" kern="1200" baseline="0" dirty="0" smtClean="0">
                <a:solidFill>
                  <a:schemeClr val="tx1"/>
                </a:solidFill>
                <a:effectLst/>
                <a:latin typeface="Arial" charset="0"/>
                <a:ea typeface="+mn-ea"/>
                <a:cs typeface="+mn-cs"/>
              </a:rPr>
              <a:t> Учреждения для кадрового обеспечения технического отдела заняты ставки : начальника гаража, механика, инженера по транспорту, инженера по безопасности движения, диспетчера автомобильного транспорта, слесаря, </a:t>
            </a:r>
            <a:r>
              <a:rPr lang="ru-RU" sz="1200" b="0" kern="1200" baseline="0" dirty="0" err="1" smtClean="0">
                <a:solidFill>
                  <a:schemeClr val="tx1"/>
                </a:solidFill>
                <a:effectLst/>
                <a:latin typeface="Arial" charset="0"/>
                <a:ea typeface="+mn-ea"/>
                <a:cs typeface="+mn-cs"/>
              </a:rPr>
              <a:t>электрогазосварщика</a:t>
            </a:r>
            <a:r>
              <a:rPr lang="ru-RU" sz="1200" b="0" kern="1200" baseline="0" dirty="0" smtClean="0">
                <a:solidFill>
                  <a:schemeClr val="tx1"/>
                </a:solidFill>
                <a:effectLst/>
                <a:latin typeface="Arial" charset="0"/>
                <a:ea typeface="+mn-ea"/>
                <a:cs typeface="+mn-cs"/>
              </a:rPr>
              <a:t>, водителя.</a:t>
            </a:r>
            <a:endParaRPr lang="ru-RU" sz="1200" b="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ru-RU" sz="1200" b="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ru-RU" sz="1200" b="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ru-RU" sz="1200" b="0" kern="1200" dirty="0" smtClean="0">
              <a:solidFill>
                <a:schemeClr val="tx1"/>
              </a:solidFill>
              <a:effectLst/>
              <a:latin typeface="Arial" charset="0"/>
              <a:ea typeface="+mn-ea"/>
              <a:cs typeface="+mn-cs"/>
            </a:endParaRPr>
          </a:p>
          <a:p>
            <a:pPr eaLnBrk="1" hangingPunct="1"/>
            <a:r>
              <a:rPr lang="ru-RU" altLang="ru-RU" dirty="0" smtClean="0">
                <a:latin typeface="Arial" pitchFamily="34" charset="0"/>
              </a:rPr>
              <a:t> </a:t>
            </a:r>
            <a:endParaRPr lang="ru-RU" altLang="ru-RU" dirty="0">
              <a:latin typeface="Arial" pitchFamily="34" charset="0"/>
            </a:endParaRPr>
          </a:p>
        </p:txBody>
      </p:sp>
    </p:spTree>
    <p:extLst>
      <p:ext uri="{BB962C8B-B14F-4D97-AF65-F5344CB8AC3E}">
        <p14:creationId xmlns:p14="http://schemas.microsoft.com/office/powerpoint/2010/main" val="3571580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Увеличение расходов связано с </a:t>
            </a:r>
            <a:r>
              <a:rPr lang="ru-RU" baseline="0" dirty="0" smtClean="0"/>
              <a:t> возрастающими затратами на приобретение запасных частей, проведение технического обслуживания и ремонта транспортных средств, приобретение горюче – смазочных материалов.</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t>Расходы на </a:t>
            </a:r>
            <a:r>
              <a:rPr lang="ru-RU" sz="1200" kern="1200" dirty="0" smtClean="0">
                <a:solidFill>
                  <a:schemeClr val="tx1"/>
                </a:solidFill>
                <a:effectLst/>
                <a:latin typeface="Arial" charset="0"/>
                <a:ea typeface="+mn-ea"/>
                <a:cs typeface="+mn-cs"/>
              </a:rPr>
              <a:t>содержание автомобилей скорой медицинской помощи за период 2014-2016 годы составили: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2014 год </a:t>
            </a:r>
            <a:r>
              <a:rPr lang="ru-RU" sz="1200" kern="1200" dirty="0" smtClean="0">
                <a:solidFill>
                  <a:schemeClr val="tx1"/>
                </a:solidFill>
                <a:effectLst/>
                <a:latin typeface="Arial" charset="0"/>
                <a:ea typeface="+mn-ea"/>
                <a:cs typeface="+mn-cs"/>
              </a:rPr>
              <a:t> – 79 422 260 рублей</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2015 год </a:t>
            </a:r>
            <a:r>
              <a:rPr lang="ru-RU" sz="1200" kern="1200" dirty="0" smtClean="0">
                <a:solidFill>
                  <a:schemeClr val="tx1"/>
                </a:solidFill>
                <a:effectLst/>
                <a:latin typeface="Arial" charset="0"/>
                <a:ea typeface="+mn-ea"/>
                <a:cs typeface="+mn-cs"/>
              </a:rPr>
              <a:t> – 87 486 556 рублей</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Arial" charset="0"/>
                <a:ea typeface="+mn-ea"/>
                <a:cs typeface="+mn-cs"/>
              </a:rPr>
              <a:t>2016 год </a:t>
            </a:r>
            <a:r>
              <a:rPr lang="ru-RU" sz="1200" kern="1200" dirty="0" smtClean="0">
                <a:solidFill>
                  <a:schemeClr val="tx1"/>
                </a:solidFill>
                <a:effectLst/>
                <a:latin typeface="Arial" charset="0"/>
                <a:ea typeface="+mn-ea"/>
                <a:cs typeface="+mn-cs"/>
              </a:rPr>
              <a:t> – 91 825 866  рублей</a:t>
            </a:r>
          </a:p>
          <a:p>
            <a:endParaRPr lang="ru-RU" dirty="0"/>
          </a:p>
        </p:txBody>
      </p:sp>
      <p:sp>
        <p:nvSpPr>
          <p:cNvPr id="4" name="Верхний колонтитул 3"/>
          <p:cNvSpPr>
            <a:spLocks noGrp="1"/>
          </p:cNvSpPr>
          <p:nvPr>
            <p:ph type="hdr" sz="quarter" idx="10"/>
          </p:nvPr>
        </p:nvSpPr>
        <p:spPr/>
        <p:txBody>
          <a:bodyPr/>
          <a:lstStyle/>
          <a:p>
            <a:pPr>
              <a:defRPr/>
            </a:pPr>
            <a:r>
              <a:rPr lang="ru-RU" smtClean="0"/>
              <a:t>Оказание транспортных услуг стороннимим организациями.</a:t>
            </a:r>
            <a:endParaRPr lang="ru-RU"/>
          </a:p>
        </p:txBody>
      </p:sp>
      <p:sp>
        <p:nvSpPr>
          <p:cNvPr id="5" name="Номер слайда 4"/>
          <p:cNvSpPr>
            <a:spLocks noGrp="1"/>
          </p:cNvSpPr>
          <p:nvPr>
            <p:ph type="sldNum" sz="quarter" idx="11"/>
          </p:nvPr>
        </p:nvSpPr>
        <p:spPr/>
        <p:txBody>
          <a:bodyPr/>
          <a:lstStyle/>
          <a:p>
            <a:fld id="{B322FFF9-3B0C-4182-A016-4F441684D1B6}" type="slidenum">
              <a:rPr lang="ru-RU" altLang="ru-RU" smtClean="0"/>
              <a:pPr/>
              <a:t>5</a:t>
            </a:fld>
            <a:endParaRPr lang="ru-RU" altLang="ru-RU"/>
          </a:p>
        </p:txBody>
      </p:sp>
    </p:spTree>
    <p:extLst>
      <p:ext uri="{BB962C8B-B14F-4D97-AF65-F5344CB8AC3E}">
        <p14:creationId xmlns:p14="http://schemas.microsoft.com/office/powerpoint/2010/main" val="3966222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Образ слайда 1"/>
          <p:cNvSpPr>
            <a:spLocks noGrp="1" noRot="1" noChangeAspect="1" noTextEdit="1"/>
          </p:cNvSpPr>
          <p:nvPr>
            <p:ph type="sldImg"/>
          </p:nvPr>
        </p:nvSpPr>
        <p:spPr>
          <a:ln/>
        </p:spPr>
      </p:sp>
      <p:sp>
        <p:nvSpPr>
          <p:cNvPr id="86019" name="Заметки 2"/>
          <p:cNvSpPr>
            <a:spLocks noGrp="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Учитывая все перечисленные </a:t>
            </a:r>
            <a:r>
              <a:rPr lang="ru-RU" sz="1200" kern="1200" dirty="0" err="1" smtClean="0">
                <a:solidFill>
                  <a:schemeClr val="tx1"/>
                </a:solidFill>
                <a:effectLst/>
                <a:latin typeface="Arial" charset="0"/>
                <a:ea typeface="+mn-ea"/>
                <a:cs typeface="+mn-cs"/>
              </a:rPr>
              <a:t>фаторы</a:t>
            </a:r>
            <a:r>
              <a:rPr lang="ru-RU" sz="1200" kern="1200" dirty="0" smtClean="0">
                <a:solidFill>
                  <a:schemeClr val="tx1"/>
                </a:solidFill>
                <a:effectLst/>
                <a:latin typeface="Arial" charset="0"/>
                <a:ea typeface="+mn-ea"/>
                <a:cs typeface="+mn-cs"/>
              </a:rPr>
              <a:t>, с учётом общего износа автомобилей скорой медицинской помощи, растущих затратах на их содержание, а так же объективных данных к вероятному одномоментному обновлению парка машин скорой помощи в 2017 -2018 году, в рамках оптимизации расходов на содержание транспорта принято решение рассмотреть вопрос о передаче транспортных услуг на аутсорсинг, а именно: услуги по обеспечению деятельности выездных бригад скорой медицинской помощи для оказания скорой, в том числе скорой специализированной медицинской помощи, в том числе медицинской (в соответствии с приказом Минздрава России от 20 июня 2013 г. № 388н "Об утверждении Порядка оказания скорой, в том числе скорой специализированной, медицинской помощи") 12 автомобилями скорой медицинской помощи, в том числе 11 автомобилей скорой медицинской помощи класса «В», 1 автомобиль скорой медицинской помощи класса «С», и услуги по управлению транспортными средствами учреждения и их обслуживанию в количестве 6 автомобилей скорой медицинской помощи. (С целью соблюдения Приказа Минздрава СССР от 25 марта 1976г. № 300 «О нормах оснащения учреждений здравоохранения санитарным автотранспортом и о режиме работы санитарного автотранспорта»). </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Изучили опыт регионов</a:t>
            </a:r>
            <a:r>
              <a:rPr lang="ru-RU" sz="1200" kern="1200" baseline="0" dirty="0" smtClean="0">
                <a:solidFill>
                  <a:schemeClr val="tx1"/>
                </a:solidFill>
                <a:effectLst/>
                <a:latin typeface="Arial" charset="0"/>
                <a:ea typeface="+mn-ea"/>
                <a:cs typeface="+mn-cs"/>
              </a:rPr>
              <a:t> Российской Федерации активно использующих государственно-частное партнерство в области оказания транспортных услуг. </a:t>
            </a:r>
            <a:r>
              <a:rPr lang="ru-RU" sz="1200" kern="1200" dirty="0" smtClean="0">
                <a:solidFill>
                  <a:schemeClr val="tx1"/>
                </a:solidFill>
                <a:effectLst/>
                <a:latin typeface="Arial" charset="0"/>
                <a:ea typeface="+mn-ea"/>
                <a:cs typeface="+mn-cs"/>
              </a:rPr>
              <a:t>В рамках поставленной задачи по изучению опыта оказания транспортных услуг специалисты Учреждения посетили города с численностью населения более 1 млн. – Пермь, Волгоград, Екатеринбург, Ульяновск где оказание транспортных услуг для скорой  медицинской помощи функционирует длительное время с негосударственными компаниями. Были проведены прямые встречи с коллективом работников станции скорой медицинской помощи и сотрудниками компаний оказывающие транспортные услуги.</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endParaRPr lang="ru-RU" sz="1200" kern="1200" dirty="0" smtClean="0">
              <a:solidFill>
                <a:schemeClr val="tx1"/>
              </a:solidFill>
              <a:effectLst/>
              <a:latin typeface="Arial" charset="0"/>
              <a:ea typeface="+mn-ea"/>
              <a:cs typeface="+mn-cs"/>
            </a:endParaRPr>
          </a:p>
          <a:p>
            <a:pPr>
              <a:tabLst>
                <a:tab pos="2465945" algn="l"/>
              </a:tabLst>
            </a:pPr>
            <a:endParaRPr lang="ru-RU" altLang="ru-RU" dirty="0">
              <a:latin typeface="Arial" pitchFamily="34" charset="0"/>
            </a:endParaRPr>
          </a:p>
        </p:txBody>
      </p:sp>
      <p:sp>
        <p:nvSpPr>
          <p:cNvPr id="86020" name="Верхний колонтитул 3"/>
          <p:cNvSpPr>
            <a:spLocks noGrp="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86021" name="Номер слайда 4"/>
          <p:cNvSpPr>
            <a:spLocks noGrp="1"/>
          </p:cNvSpPr>
          <p:nvPr>
            <p:ph type="sldNum" sz="quarter" idx="5"/>
          </p:nvPr>
        </p:nvSpPr>
        <p:spPr>
          <a:noFill/>
          <a:ln>
            <a:miter lim="800000"/>
            <a:headEnd/>
            <a:tailEnd/>
          </a:ln>
        </p:spPr>
        <p:txBody>
          <a:bodyPr/>
          <a:lstStyle/>
          <a:p>
            <a:fld id="{324D0506-5D9C-4F78-9804-813B5D29A33D}" type="slidenum">
              <a:rPr lang="ru-RU" altLang="ru-RU"/>
              <a:pPr/>
              <a:t>6</a:t>
            </a:fld>
            <a:endParaRPr lang="ru-RU" altLang="ru-RU"/>
          </a:p>
        </p:txBody>
      </p:sp>
    </p:spTree>
    <p:extLst>
      <p:ext uri="{BB962C8B-B14F-4D97-AF65-F5344CB8AC3E}">
        <p14:creationId xmlns:p14="http://schemas.microsoft.com/office/powerpoint/2010/main" val="2633348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Образ слайда 1"/>
          <p:cNvSpPr>
            <a:spLocks noGrp="1" noRot="1" noChangeAspect="1" noTextEdit="1"/>
          </p:cNvSpPr>
          <p:nvPr>
            <p:ph type="sldImg"/>
          </p:nvPr>
        </p:nvSpPr>
        <p:spPr>
          <a:ln/>
        </p:spPr>
      </p:sp>
      <p:sp>
        <p:nvSpPr>
          <p:cNvPr id="86019" name="Заметки 2"/>
          <p:cNvSpPr>
            <a:spLocks noGrp="1"/>
          </p:cNvSpPr>
          <p:nvPr>
            <p:ph type="body" idx="1"/>
          </p:nvPr>
        </p:nvSpPr>
        <p:spPr>
          <a:noFill/>
        </p:spPr>
        <p:txBody>
          <a:bodyPr/>
          <a:lstStyle/>
          <a:p>
            <a:pPr>
              <a:tabLst>
                <a:tab pos="2465945" algn="l"/>
              </a:tabLst>
            </a:pPr>
            <a:r>
              <a:rPr lang="ru-RU" altLang="ru-RU" dirty="0" smtClean="0">
                <a:latin typeface="Arial" pitchFamily="34" charset="0"/>
              </a:rPr>
              <a:t>Контракт</a:t>
            </a:r>
            <a:r>
              <a:rPr lang="ru-RU" altLang="ru-RU" baseline="0" dirty="0" smtClean="0">
                <a:latin typeface="Arial" pitchFamily="34" charset="0"/>
              </a:rPr>
              <a:t> заключен 21 сентября 2017 года.</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Основными требованиями к исполнителю являются: обеспечение деятельности выездных бригад скорой медицинской помощи, при вызове по направлению Заказчика, на автотранспорте, соответствующем ГОСТу ; обеспечение бесперебойной, круглосуточной комплексной деятельности выездных бригад скорой медицинской помощи ;</a:t>
            </a:r>
          </a:p>
          <a:p>
            <a:pPr>
              <a:tabLst>
                <a:tab pos="2465945" algn="l"/>
              </a:tabLst>
            </a:pPr>
            <a:r>
              <a:rPr lang="ru-RU" sz="1200" kern="1200" dirty="0" smtClean="0">
                <a:solidFill>
                  <a:schemeClr val="tx1"/>
                </a:solidFill>
                <a:effectLst/>
                <a:latin typeface="Arial" charset="0"/>
                <a:ea typeface="+mn-ea"/>
                <a:cs typeface="+mn-cs"/>
              </a:rPr>
              <a:t>обеспечение соответствия услуг требованиям качества, безопасности жизни и здоровья, а также иным требованиям.</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endParaRPr lang="ru-RU"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r>
              <a:rPr lang="ru-RU" sz="1200" kern="1200" dirty="0" smtClean="0">
                <a:solidFill>
                  <a:schemeClr val="tx1"/>
                </a:solidFill>
                <a:effectLst/>
                <a:latin typeface="Arial" charset="0"/>
                <a:ea typeface="+mn-ea"/>
                <a:cs typeface="+mn-cs"/>
              </a:rPr>
              <a:t>Заключены контракты на оказание услуги по содержанию и обслуживанию транспортных средств заказчика.</a:t>
            </a:r>
          </a:p>
          <a:p>
            <a:pPr>
              <a:tabLst>
                <a:tab pos="2465945" algn="l"/>
              </a:tabLst>
            </a:pPr>
            <a:endParaRPr lang="ru-RU" altLang="ru-RU" dirty="0">
              <a:latin typeface="Arial" pitchFamily="34" charset="0"/>
            </a:endParaRPr>
          </a:p>
        </p:txBody>
      </p:sp>
      <p:sp>
        <p:nvSpPr>
          <p:cNvPr id="86020" name="Верхний колонтитул 3"/>
          <p:cNvSpPr>
            <a:spLocks noGrp="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86021" name="Номер слайда 4"/>
          <p:cNvSpPr>
            <a:spLocks noGrp="1"/>
          </p:cNvSpPr>
          <p:nvPr>
            <p:ph type="sldNum" sz="quarter" idx="5"/>
          </p:nvPr>
        </p:nvSpPr>
        <p:spPr>
          <a:noFill/>
          <a:ln>
            <a:miter lim="800000"/>
            <a:headEnd/>
            <a:tailEnd/>
          </a:ln>
        </p:spPr>
        <p:txBody>
          <a:bodyPr/>
          <a:lstStyle/>
          <a:p>
            <a:fld id="{324D0506-5D9C-4F78-9804-813B5D29A33D}" type="slidenum">
              <a:rPr lang="ru-RU" altLang="ru-RU"/>
              <a:pPr/>
              <a:t>7</a:t>
            </a:fld>
            <a:endParaRPr lang="ru-RU" altLang="ru-RU"/>
          </a:p>
        </p:txBody>
      </p:sp>
    </p:spTree>
    <p:extLst>
      <p:ext uri="{BB962C8B-B14F-4D97-AF65-F5344CB8AC3E}">
        <p14:creationId xmlns:p14="http://schemas.microsoft.com/office/powerpoint/2010/main" val="3559714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Образ слайда 1"/>
          <p:cNvSpPr>
            <a:spLocks noGrp="1" noRot="1" noChangeAspect="1" noTextEdit="1"/>
          </p:cNvSpPr>
          <p:nvPr>
            <p:ph type="sldImg"/>
          </p:nvPr>
        </p:nvSpPr>
        <p:spPr>
          <a:ln/>
        </p:spPr>
      </p:sp>
      <p:sp>
        <p:nvSpPr>
          <p:cNvPr id="86019" name="Заметки 2"/>
          <p:cNvSpPr>
            <a:spLocks noGrp="1"/>
          </p:cNvSpPr>
          <p:nvPr>
            <p:ph type="body" idx="1"/>
          </p:nvPr>
        </p:nvSpPr>
        <p:spPr>
          <a:noFill/>
        </p:spPr>
        <p:txBody>
          <a:bodyPr/>
          <a:lstStyle/>
          <a:p>
            <a:pPr>
              <a:tabLst>
                <a:tab pos="2465945" algn="l"/>
              </a:tabLst>
            </a:pPr>
            <a:r>
              <a:rPr lang="ru-RU" altLang="ru-RU" dirty="0" smtClean="0">
                <a:latin typeface="Arial" pitchFamily="34" charset="0"/>
              </a:rPr>
              <a:t>Еще раз напомним,</a:t>
            </a:r>
            <a:r>
              <a:rPr lang="ru-RU" altLang="ru-RU" baseline="0" dirty="0" smtClean="0">
                <a:latin typeface="Arial" pitchFamily="34" charset="0"/>
              </a:rPr>
              <a:t> что перед заключением контракта были приняты во внимание и тщательно проанализированы все положительные и отрицательные моменты. На данном слайде они представлены в виде сравнительной таблицы и виден «перевес» в сторону  положительных моментов.  </a:t>
            </a:r>
          </a:p>
          <a:p>
            <a:pPr>
              <a:tabLst>
                <a:tab pos="2465945" algn="l"/>
              </a:tabLst>
            </a:pPr>
            <a:r>
              <a:rPr lang="ru-RU" sz="1200" kern="1200" dirty="0" smtClean="0">
                <a:solidFill>
                  <a:schemeClr val="tx1"/>
                </a:solidFill>
                <a:effectLst/>
                <a:latin typeface="Arial" charset="0"/>
                <a:ea typeface="+mn-ea"/>
                <a:cs typeface="+mn-cs"/>
              </a:rPr>
              <a:t>Тем не менее вместе с положительными моментами по внедрению аутсорсинга транспортных услуг  в БУ «</a:t>
            </a:r>
            <a:r>
              <a:rPr lang="ru-RU" sz="1200" kern="1200" dirty="0" err="1" smtClean="0">
                <a:solidFill>
                  <a:schemeClr val="tx1"/>
                </a:solidFill>
                <a:effectLst/>
                <a:latin typeface="Arial" charset="0"/>
                <a:ea typeface="+mn-ea"/>
                <a:cs typeface="+mn-cs"/>
              </a:rPr>
              <a:t>Нижневартовская</a:t>
            </a:r>
            <a:r>
              <a:rPr lang="ru-RU" sz="1200" kern="1200" dirty="0" smtClean="0">
                <a:solidFill>
                  <a:schemeClr val="tx1"/>
                </a:solidFill>
                <a:effectLst/>
                <a:latin typeface="Arial" charset="0"/>
                <a:ea typeface="+mn-ea"/>
                <a:cs typeface="+mn-cs"/>
              </a:rPr>
              <a:t> городская станция скорой медицинской помощи» имеет место высокий уровень рисков, которые при неправильной оценке могут повлечь за собой остановку/приостановку оказания скорой медицинской помощи, что абсолютно недопустимо.</a:t>
            </a:r>
          </a:p>
          <a:p>
            <a:pPr marL="0" marR="0" indent="0" algn="l" defTabSz="914400" rtl="0" eaLnBrk="0" fontAlgn="base" latinLnBrk="0" hangingPunct="0">
              <a:lnSpc>
                <a:spcPct val="100000"/>
              </a:lnSpc>
              <a:spcBef>
                <a:spcPct val="30000"/>
              </a:spcBef>
              <a:spcAft>
                <a:spcPct val="0"/>
              </a:spcAft>
              <a:buClrTx/>
              <a:buSzTx/>
              <a:buFontTx/>
              <a:buNone/>
              <a:tabLst>
                <a:tab pos="2465945" algn="l"/>
              </a:tabLst>
              <a:defRPr/>
            </a:pPr>
            <a:endParaRPr lang="ru-RU" altLang="ru-RU" baseline="0" dirty="0" smtClean="0">
              <a:latin typeface="Arial" pitchFamily="34" charset="0"/>
            </a:endParaRPr>
          </a:p>
        </p:txBody>
      </p:sp>
      <p:sp>
        <p:nvSpPr>
          <p:cNvPr id="86020" name="Верхний колонтитул 3"/>
          <p:cNvSpPr>
            <a:spLocks noGrp="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86021" name="Номер слайда 4"/>
          <p:cNvSpPr>
            <a:spLocks noGrp="1"/>
          </p:cNvSpPr>
          <p:nvPr>
            <p:ph type="sldNum" sz="quarter" idx="5"/>
          </p:nvPr>
        </p:nvSpPr>
        <p:spPr>
          <a:noFill/>
          <a:ln>
            <a:miter lim="800000"/>
            <a:headEnd/>
            <a:tailEnd/>
          </a:ln>
        </p:spPr>
        <p:txBody>
          <a:bodyPr/>
          <a:lstStyle/>
          <a:p>
            <a:fld id="{324D0506-5D9C-4F78-9804-813B5D29A33D}" type="slidenum">
              <a:rPr lang="ru-RU" altLang="ru-RU"/>
              <a:pPr/>
              <a:t>8</a:t>
            </a:fld>
            <a:endParaRPr lang="ru-RU" altLang="ru-RU"/>
          </a:p>
        </p:txBody>
      </p:sp>
    </p:spTree>
    <p:extLst>
      <p:ext uri="{BB962C8B-B14F-4D97-AF65-F5344CB8AC3E}">
        <p14:creationId xmlns:p14="http://schemas.microsoft.com/office/powerpoint/2010/main" val="3977418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a:ln>
            <a:miter lim="800000"/>
            <a:headEnd/>
            <a:tailEnd/>
          </a:ln>
        </p:spPr>
        <p:txBody>
          <a:bodyPr/>
          <a:lstStyle/>
          <a:p>
            <a:r>
              <a:rPr lang="ru-RU" altLang="ru-RU" smtClean="0">
                <a:latin typeface="Arial" pitchFamily="34" charset="0"/>
                <a:cs typeface="Arial" pitchFamily="34" charset="0"/>
              </a:rPr>
              <a:t>Оказание транспортных услуг стороннимим организациями.</a:t>
            </a:r>
            <a:endParaRPr lang="ru-RU" altLang="ru-RU">
              <a:latin typeface="Arial" pitchFamily="34" charset="0"/>
              <a:cs typeface="Arial" pitchFamily="34"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r>
              <a:rPr lang="ru-RU" altLang="ru-RU" dirty="0" smtClean="0">
                <a:latin typeface="Arial" pitchFamily="34" charset="0"/>
              </a:rPr>
              <a:t>Работа</a:t>
            </a:r>
            <a:r>
              <a:rPr lang="ru-RU" altLang="ru-RU" baseline="0" dirty="0" smtClean="0">
                <a:latin typeface="Arial" pitchFamily="34" charset="0"/>
              </a:rPr>
              <a:t> в рамках аутсорсинга.</a:t>
            </a:r>
          </a:p>
          <a:p>
            <a:pPr marL="0" marR="0" lvl="0" indent="0" algn="l" defTabSz="914400" rtl="0" eaLnBrk="1" fontAlgn="base" latinLnBrk="0" hangingPunct="1">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Обновление парка машин СМП в количестве 12 единиц. </a:t>
            </a:r>
          </a:p>
          <a:p>
            <a:pPr marL="0" marR="0" lvl="0" indent="0" algn="l" defTabSz="914400" rtl="0" eaLnBrk="1" fontAlgn="base" latinLnBrk="0" hangingPunct="1">
              <a:lnSpc>
                <a:spcPct val="100000"/>
              </a:lnSpc>
              <a:spcBef>
                <a:spcPct val="30000"/>
              </a:spcBef>
              <a:spcAft>
                <a:spcPct val="0"/>
              </a:spcAft>
              <a:buClrTx/>
              <a:buSzTx/>
              <a:buFontTx/>
              <a:buNone/>
              <a:tabLst/>
              <a:defRPr/>
            </a:pPr>
            <a:r>
              <a:rPr lang="ru-RU" sz="1200" kern="1200" dirty="0" smtClean="0">
                <a:solidFill>
                  <a:schemeClr val="tx1"/>
                </a:solidFill>
                <a:effectLst/>
                <a:latin typeface="Arial" charset="0"/>
                <a:ea typeface="+mn-ea"/>
                <a:cs typeface="+mn-cs"/>
              </a:rPr>
              <a:t>На сегодняшнюю дату в рамках контракта на оказание услуг по содержанию и обслуживанию транспортных средств заказчика исполнитель оказывает услуги по содержанию и обслуживанию транспортных средств, находящихся на балансе учреждения, в количестве 19 единиц (в том числе 2 автомобиля хозяйственной службы). В общую цену Контракта включены все расходы.</a:t>
            </a:r>
            <a:endParaRPr lang="ru-RU" altLang="ru-RU" dirty="0">
              <a:latin typeface="Arial" pitchFamily="34" charset="0"/>
            </a:endParaRPr>
          </a:p>
        </p:txBody>
      </p:sp>
    </p:spTree>
    <p:extLst>
      <p:ext uri="{BB962C8B-B14F-4D97-AF65-F5344CB8AC3E}">
        <p14:creationId xmlns:p14="http://schemas.microsoft.com/office/powerpoint/2010/main" val="4111675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2701925" y="2130425"/>
            <a:ext cx="4800600" cy="1470025"/>
          </a:xfrm>
        </p:spPr>
        <p:txBody>
          <a:bodyPr/>
          <a:lstStyle>
            <a:lvl1pPr>
              <a:buClr>
                <a:srgbClr val="FFFFFF"/>
              </a:buClr>
              <a:defRPr/>
            </a:lvl1pPr>
          </a:lstStyle>
          <a:p>
            <a:pPr lvl="0"/>
            <a:r>
              <a:rPr lang="ru-RU" altLang="ru-RU" noProof="0"/>
              <a:t>Образец заголовка</a:t>
            </a:r>
            <a:endParaRPr lang="en-US" altLang="ru-RU" noProof="0"/>
          </a:p>
        </p:txBody>
      </p:sp>
      <p:sp>
        <p:nvSpPr>
          <p:cNvPr id="4096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pPr lvl="0"/>
            <a:r>
              <a:rPr lang="ru-RU" altLang="ru-RU" noProof="0"/>
              <a:t>Образец подзаголовка</a:t>
            </a:r>
            <a:endParaRPr lang="en-US" altLang="ru-RU" noProof="0"/>
          </a:p>
        </p:txBody>
      </p:sp>
      <p:sp>
        <p:nvSpPr>
          <p:cNvPr id="4" name="Rectangle 4"/>
          <p:cNvSpPr>
            <a:spLocks noGrp="1" noChangeArrowheads="1"/>
          </p:cNvSpPr>
          <p:nvPr>
            <p:ph type="dt" sz="half" idx="10"/>
          </p:nvPr>
        </p:nvSpPr>
        <p:spPr/>
        <p:txBody>
          <a:bodyPr/>
          <a:lstStyle>
            <a:lvl1pPr>
              <a:defRPr/>
            </a:lvl1pPr>
          </a:lstStyle>
          <a:p>
            <a:pPr>
              <a:defRPr/>
            </a:pPr>
            <a:endParaRPr lang="ru-RU"/>
          </a:p>
        </p:txBody>
      </p:sp>
      <p:sp>
        <p:nvSpPr>
          <p:cNvPr id="5" name="Rectangle 5"/>
          <p:cNvSpPr>
            <a:spLocks noGrp="1" noChangeArrowheads="1"/>
          </p:cNvSpPr>
          <p:nvPr>
            <p:ph type="ftr" sz="quarter" idx="11"/>
          </p:nvPr>
        </p:nvSpPr>
        <p:spPr/>
        <p:txBody>
          <a:bodyPr/>
          <a:lstStyle>
            <a:lvl1pPr>
              <a:defRPr/>
            </a:lvl1pPr>
          </a:lstStyle>
          <a:p>
            <a:pPr>
              <a:defRPr/>
            </a:pPr>
            <a:endParaRPr lang="ru-RU"/>
          </a:p>
        </p:txBody>
      </p:sp>
      <p:sp>
        <p:nvSpPr>
          <p:cNvPr id="6" name="Rectangle 6"/>
          <p:cNvSpPr>
            <a:spLocks noGrp="1" noChangeArrowheads="1"/>
          </p:cNvSpPr>
          <p:nvPr>
            <p:ph type="sldNum" sz="quarter" idx="12"/>
          </p:nvPr>
        </p:nvSpPr>
        <p:spPr/>
        <p:txBody>
          <a:bodyPr/>
          <a:lstStyle>
            <a:lvl1pPr>
              <a:defRPr/>
            </a:lvl1pPr>
          </a:lstStyle>
          <a:p>
            <a:fld id="{D4D7CDBB-6E13-43C5-8357-58FC9A0751B1}" type="slidenum">
              <a:rPr lang="ru-RU" altLang="ru-RU"/>
              <a:pPr/>
              <a:t>‹#›</a:t>
            </a:fld>
            <a:endParaRPr lang="ru-RU" altLang="ru-RU"/>
          </a:p>
        </p:txBody>
      </p:sp>
    </p:spTree>
  </p:cSld>
  <p:clrMapOvr>
    <a:masterClrMapping/>
  </p:clrMapOvr>
  <p:transition spd="med">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2D9855E5-43B5-4702-B523-47F49AC7A846}" type="slidenum">
              <a:rPr lang="ru-RU" altLang="ru-RU"/>
              <a:pPr/>
              <a:t>‹#›</a:t>
            </a:fld>
            <a:endParaRPr lang="ru-RU" altLang="ru-RU"/>
          </a:p>
        </p:txBody>
      </p:sp>
    </p:spTree>
  </p:cSld>
  <p:clrMapOvr>
    <a:masterClrMapping/>
  </p:clrMapOvr>
  <p:transition spd="med">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39025" y="274638"/>
            <a:ext cx="15811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2693988" y="274638"/>
            <a:ext cx="4592637"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C76F4D32-7261-4215-B906-B1E678D21717}" type="slidenum">
              <a:rPr lang="ru-RU" altLang="ru-RU"/>
              <a:pPr/>
              <a:t>‹#›</a:t>
            </a:fld>
            <a:endParaRPr lang="ru-RU" altLang="ru-RU"/>
          </a:p>
        </p:txBody>
      </p:sp>
    </p:spTree>
  </p:cSld>
  <p:clrMapOvr>
    <a:masterClrMapping/>
  </p:clrMapOvr>
  <p:transition spd="med">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a:t>Образец заголовка</a:t>
            </a:r>
          </a:p>
        </p:txBody>
      </p:sp>
      <p:sp>
        <p:nvSpPr>
          <p:cNvPr id="3" name="Объект 2"/>
          <p:cNvSpPr>
            <a:spLocks noGrp="1"/>
          </p:cNvSpPr>
          <p:nvPr>
            <p:ph sz="half" idx="1"/>
          </p:nvPr>
        </p:nvSpPr>
        <p:spPr>
          <a:xfrm>
            <a:off x="457200" y="19812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9812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648200" y="41148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Дата 5"/>
          <p:cNvSpPr>
            <a:spLocks noGrp="1"/>
          </p:cNvSpPr>
          <p:nvPr>
            <p:ph type="dt" sz="half" idx="10"/>
          </p:nvPr>
        </p:nvSpPr>
        <p:spPr>
          <a:xfrm>
            <a:off x="457200" y="6245225"/>
            <a:ext cx="2135188" cy="476250"/>
          </a:xfrm>
        </p:spPr>
        <p:txBody>
          <a:bodyPr/>
          <a:lstStyle>
            <a:lvl1pPr>
              <a:defRPr/>
            </a:lvl1pPr>
          </a:lstStyle>
          <a:p>
            <a:pPr>
              <a:defRPr/>
            </a:pPr>
            <a:endParaRPr lang="ru-RU"/>
          </a:p>
        </p:txBody>
      </p:sp>
      <p:sp>
        <p:nvSpPr>
          <p:cNvPr id="7" name="Нижний колонтитул 6"/>
          <p:cNvSpPr>
            <a:spLocks noGrp="1"/>
          </p:cNvSpPr>
          <p:nvPr>
            <p:ph type="ftr" sz="quarter" idx="11"/>
          </p:nvPr>
        </p:nvSpPr>
        <p:spPr/>
        <p:txBody>
          <a:bodyPr/>
          <a:lstStyle>
            <a:lvl1pPr>
              <a:defRPr/>
            </a:lvl1pPr>
          </a:lstStyle>
          <a:p>
            <a:pPr>
              <a:defRPr/>
            </a:pPr>
            <a:endParaRPr lang="ru-RU"/>
          </a:p>
        </p:txBody>
      </p:sp>
      <p:sp>
        <p:nvSpPr>
          <p:cNvPr id="8" name="Номер слайда 7"/>
          <p:cNvSpPr>
            <a:spLocks noGrp="1"/>
          </p:cNvSpPr>
          <p:nvPr>
            <p:ph type="sldNum" sz="quarter" idx="12"/>
          </p:nvPr>
        </p:nvSpPr>
        <p:spPr>
          <a:xfrm>
            <a:off x="6551613" y="6245225"/>
            <a:ext cx="2135187" cy="476250"/>
          </a:xfrm>
        </p:spPr>
        <p:txBody>
          <a:bodyPr/>
          <a:lstStyle>
            <a:lvl1pPr>
              <a:defRPr/>
            </a:lvl1pPr>
          </a:lstStyle>
          <a:p>
            <a:fld id="{DC0ED83F-67E0-4772-8F95-ADDA718B69D8}" type="slidenum">
              <a:rPr lang="ru-RU" altLang="ru-RU"/>
              <a:pPr/>
              <a:t>‹#›</a:t>
            </a:fld>
            <a:endParaRPr lang="ru-RU" altLang="ru-RU"/>
          </a:p>
        </p:txBody>
      </p:sp>
    </p:spTree>
  </p:cSld>
  <p:clrMapOvr>
    <a:masterClrMapping/>
  </p:clrMapOvr>
  <p:transition spd="med">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195"/>
            </a:schemeClr>
          </a:solidFill>
          <a:ln>
            <a:noFill/>
          </a:ln>
          <a:effectLs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ru-RU" altLang="ru-RU">
              <a:cs typeface="+mn-cs"/>
            </a:endParaRPr>
          </a:p>
        </p:txBody>
      </p:sp>
      <p:sp>
        <p:nvSpPr>
          <p:cNvPr id="48131" name="Rectangle 3"/>
          <p:cNvSpPr>
            <a:spLocks noGrp="1" noChangeArrowheads="1"/>
          </p:cNvSpPr>
          <p:nvPr>
            <p:ph type="ctrTitle"/>
          </p:nvPr>
        </p:nvSpPr>
        <p:spPr>
          <a:xfrm>
            <a:off x="455613" y="2130425"/>
            <a:ext cx="7313612" cy="1470025"/>
          </a:xfrm>
        </p:spPr>
        <p:txBody>
          <a:bodyPr/>
          <a:lstStyle>
            <a:lvl1pPr>
              <a:defRPr/>
            </a:lvl1pPr>
          </a:lstStyle>
          <a:p>
            <a:pPr lvl="0"/>
            <a:r>
              <a:rPr lang="ru-RU" altLang="ru-RU" noProof="0"/>
              <a:t>Образец заголовка</a:t>
            </a:r>
            <a:endParaRPr lang="en-US" altLang="ru-RU" noProof="0"/>
          </a:p>
        </p:txBody>
      </p:sp>
      <p:sp>
        <p:nvSpPr>
          <p:cNvPr id="48132"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pPr lvl="0"/>
            <a:r>
              <a:rPr lang="ru-RU" altLang="ru-RU" noProof="0"/>
              <a:t>Образец подзаголовка</a:t>
            </a:r>
            <a:endParaRPr lang="en-US" altLang="ru-RU" noProof="0"/>
          </a:p>
        </p:txBody>
      </p:sp>
      <p:sp>
        <p:nvSpPr>
          <p:cNvPr id="5" name="Rectangle 5"/>
          <p:cNvSpPr>
            <a:spLocks noGrp="1" noChangeArrowheads="1"/>
          </p:cNvSpPr>
          <p:nvPr>
            <p:ph type="dt" sz="half" idx="10"/>
          </p:nvPr>
        </p:nvSpPr>
        <p:spPr/>
        <p:txBody>
          <a:bodyPr/>
          <a:lstStyle>
            <a:lvl1pPr>
              <a:defRPr/>
            </a:lvl1pPr>
          </a:lstStyle>
          <a:p>
            <a:pPr>
              <a:defRPr/>
            </a:pPr>
            <a:endParaRPr lang="en-US" altLang="ru-RU"/>
          </a:p>
        </p:txBody>
      </p:sp>
      <p:sp>
        <p:nvSpPr>
          <p:cNvPr id="6" name="Rectangle 6"/>
          <p:cNvSpPr>
            <a:spLocks noGrp="1" noChangeArrowheads="1"/>
          </p:cNvSpPr>
          <p:nvPr>
            <p:ph type="ftr" sz="quarter" idx="11"/>
          </p:nvPr>
        </p:nvSpPr>
        <p:spPr/>
        <p:txBody>
          <a:bodyPr/>
          <a:lstStyle>
            <a:lvl1pPr>
              <a:defRPr/>
            </a:lvl1pPr>
          </a:lstStyle>
          <a:p>
            <a:pPr>
              <a:defRPr/>
            </a:pPr>
            <a:endParaRPr lang="en-US" altLang="ru-RU"/>
          </a:p>
        </p:txBody>
      </p:sp>
      <p:sp>
        <p:nvSpPr>
          <p:cNvPr id="7" name="Rectangle 7"/>
          <p:cNvSpPr>
            <a:spLocks noGrp="1" noChangeArrowheads="1"/>
          </p:cNvSpPr>
          <p:nvPr>
            <p:ph type="sldNum" sz="quarter" idx="12"/>
          </p:nvPr>
        </p:nvSpPr>
        <p:spPr/>
        <p:txBody>
          <a:bodyPr/>
          <a:lstStyle>
            <a:lvl1pPr>
              <a:defRPr/>
            </a:lvl1pPr>
          </a:lstStyle>
          <a:p>
            <a:fld id="{0884B2CE-64C3-47C8-A8E0-C24693258CAD}" type="slidenum">
              <a:rPr lang="en-US" altLang="ru-RU"/>
              <a:pPr/>
              <a:t>‹#›</a:t>
            </a:fld>
            <a:endParaRPr lang="en-US" altLang="ru-RU"/>
          </a:p>
        </p:txBody>
      </p:sp>
    </p:spTree>
  </p:cSld>
  <p:clrMapOvr>
    <a:masterClrMapping/>
  </p:clrMapOvr>
  <p:transition spd="med">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6" name="Rectangle 7"/>
          <p:cNvSpPr>
            <a:spLocks noGrp="1" noChangeArrowheads="1"/>
          </p:cNvSpPr>
          <p:nvPr>
            <p:ph type="sldNum" sz="quarter" idx="12"/>
          </p:nvPr>
        </p:nvSpPr>
        <p:spPr>
          <a:ln/>
        </p:spPr>
        <p:txBody>
          <a:bodyPr/>
          <a:lstStyle>
            <a:lvl1pPr>
              <a:defRPr/>
            </a:lvl1pPr>
          </a:lstStyle>
          <a:p>
            <a:fld id="{7D3BD269-34C6-4F24-926E-A695C972B8CE}" type="slidenum">
              <a:rPr lang="en-US" altLang="ru-RU"/>
              <a:pPr/>
              <a:t>‹#›</a:t>
            </a:fld>
            <a:endParaRPr lang="en-US" altLang="ru-RU"/>
          </a:p>
        </p:txBody>
      </p:sp>
    </p:spTree>
  </p:cSld>
  <p:clrMapOvr>
    <a:masterClrMapping/>
  </p:clrMapOvr>
  <p:transition spd="med">
    <p:circl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lstStyle>
            <a:lvl1pPr>
              <a:defRPr sz="6000"/>
            </a:lvl1pPr>
          </a:lstStyle>
          <a:p>
            <a:r>
              <a:rPr lang="ru-RU"/>
              <a:t>Образец заголовка</a:t>
            </a:r>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6" name="Rectangle 7"/>
          <p:cNvSpPr>
            <a:spLocks noGrp="1" noChangeArrowheads="1"/>
          </p:cNvSpPr>
          <p:nvPr>
            <p:ph type="sldNum" sz="quarter" idx="12"/>
          </p:nvPr>
        </p:nvSpPr>
        <p:spPr>
          <a:ln/>
        </p:spPr>
        <p:txBody>
          <a:bodyPr/>
          <a:lstStyle>
            <a:lvl1pPr>
              <a:defRPr/>
            </a:lvl1pPr>
          </a:lstStyle>
          <a:p>
            <a:fld id="{04FD2B74-8365-498D-B2FE-6F02CE5C55F8}" type="slidenum">
              <a:rPr lang="en-US" altLang="ru-RU"/>
              <a:pPr/>
              <a:t>‹#›</a:t>
            </a:fld>
            <a:endParaRPr lang="en-US" altLang="ru-RU"/>
          </a:p>
        </p:txBody>
      </p:sp>
    </p:spTree>
  </p:cSld>
  <p:clrMapOvr>
    <a:masterClrMapping/>
  </p:clrMapOvr>
  <p:transition spd="med">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5613" y="1600200"/>
            <a:ext cx="4037012"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5025" y="1600200"/>
            <a:ext cx="4037013"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7" name="Rectangle 7"/>
          <p:cNvSpPr>
            <a:spLocks noGrp="1" noChangeArrowheads="1"/>
          </p:cNvSpPr>
          <p:nvPr>
            <p:ph type="sldNum" sz="quarter" idx="12"/>
          </p:nvPr>
        </p:nvSpPr>
        <p:spPr>
          <a:ln/>
        </p:spPr>
        <p:txBody>
          <a:bodyPr/>
          <a:lstStyle>
            <a:lvl1pPr>
              <a:defRPr/>
            </a:lvl1pPr>
          </a:lstStyle>
          <a:p>
            <a:fld id="{6B44FAF2-F2A5-4743-B41E-5A8486E354A0}" type="slidenum">
              <a:rPr lang="en-US" altLang="ru-RU"/>
              <a:pPr/>
              <a:t>‹#›</a:t>
            </a:fld>
            <a:endParaRPr lang="en-US" altLang="ru-RU"/>
          </a:p>
        </p:txBody>
      </p:sp>
    </p:spTree>
  </p:cSld>
  <p:clrMapOvr>
    <a:masterClrMapping/>
  </p:clrMapOvr>
  <p:transition spd="med">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a:t>Образец заголовка</a:t>
            </a:r>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9" name="Rectangle 7"/>
          <p:cNvSpPr>
            <a:spLocks noGrp="1" noChangeArrowheads="1"/>
          </p:cNvSpPr>
          <p:nvPr>
            <p:ph type="sldNum" sz="quarter" idx="12"/>
          </p:nvPr>
        </p:nvSpPr>
        <p:spPr>
          <a:ln/>
        </p:spPr>
        <p:txBody>
          <a:bodyPr/>
          <a:lstStyle>
            <a:lvl1pPr>
              <a:defRPr/>
            </a:lvl1pPr>
          </a:lstStyle>
          <a:p>
            <a:fld id="{00675107-1542-4FBD-A90F-CEDF7E0E4278}" type="slidenum">
              <a:rPr lang="en-US" altLang="ru-RU"/>
              <a:pPr/>
              <a:t>‹#›</a:t>
            </a:fld>
            <a:endParaRPr lang="en-US" altLang="ru-RU"/>
          </a:p>
        </p:txBody>
      </p:sp>
    </p:spTree>
  </p:cSld>
  <p:clrMapOvr>
    <a:masterClrMapping/>
  </p:clrMapOvr>
  <p:transition spd="med">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5" name="Rectangle 7"/>
          <p:cNvSpPr>
            <a:spLocks noGrp="1" noChangeArrowheads="1"/>
          </p:cNvSpPr>
          <p:nvPr>
            <p:ph type="sldNum" sz="quarter" idx="12"/>
          </p:nvPr>
        </p:nvSpPr>
        <p:spPr>
          <a:ln/>
        </p:spPr>
        <p:txBody>
          <a:bodyPr/>
          <a:lstStyle>
            <a:lvl1pPr>
              <a:defRPr/>
            </a:lvl1pPr>
          </a:lstStyle>
          <a:p>
            <a:fld id="{B175288F-16AD-4E14-A931-93B5F5CD7168}" type="slidenum">
              <a:rPr lang="en-US" altLang="ru-RU"/>
              <a:pPr/>
              <a:t>‹#›</a:t>
            </a:fld>
            <a:endParaRPr lang="en-US" altLang="ru-RU"/>
          </a:p>
        </p:txBody>
      </p:sp>
    </p:spTree>
  </p:cSld>
  <p:clrMapOvr>
    <a:masterClrMapping/>
  </p:clrMapOvr>
  <p:transition spd="med">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4" name="Rectangle 7"/>
          <p:cNvSpPr>
            <a:spLocks noGrp="1" noChangeArrowheads="1"/>
          </p:cNvSpPr>
          <p:nvPr>
            <p:ph type="sldNum" sz="quarter" idx="12"/>
          </p:nvPr>
        </p:nvSpPr>
        <p:spPr>
          <a:ln/>
        </p:spPr>
        <p:txBody>
          <a:bodyPr/>
          <a:lstStyle>
            <a:lvl1pPr>
              <a:defRPr/>
            </a:lvl1pPr>
          </a:lstStyle>
          <a:p>
            <a:fld id="{F53FE606-579F-4F84-94B9-D56527F76B74}" type="slidenum">
              <a:rPr lang="en-US" altLang="ru-RU"/>
              <a:pPr/>
              <a:t>‹#›</a:t>
            </a:fld>
            <a:endParaRPr lang="en-US" altLang="ru-RU"/>
          </a:p>
        </p:txBody>
      </p:sp>
    </p:spTree>
  </p:cSld>
  <p:clrMapOvr>
    <a:masterClrMapping/>
  </p:clrMapOvr>
  <p:transition spd="med">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1D5CF277-2064-4D14-B7A3-1DD0DE5D0537}" type="slidenum">
              <a:rPr lang="ru-RU" altLang="ru-RU"/>
              <a:pPr/>
              <a:t>‹#›</a:t>
            </a:fld>
            <a:endParaRPr lang="ru-RU" altLang="ru-RU"/>
          </a:p>
        </p:txBody>
      </p:sp>
    </p:spTree>
  </p:cSld>
  <p:clrMapOvr>
    <a:masterClrMapping/>
  </p:clrMapOvr>
  <p:transition spd="med">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lstStyle>
            <a:lvl1pPr>
              <a:defRPr sz="3200"/>
            </a:lvl1pPr>
          </a:lstStyle>
          <a:p>
            <a:r>
              <a:rPr lang="ru-RU"/>
              <a:t>Образец заголовка</a:t>
            </a:r>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7" name="Rectangle 7"/>
          <p:cNvSpPr>
            <a:spLocks noGrp="1" noChangeArrowheads="1"/>
          </p:cNvSpPr>
          <p:nvPr>
            <p:ph type="sldNum" sz="quarter" idx="12"/>
          </p:nvPr>
        </p:nvSpPr>
        <p:spPr>
          <a:ln/>
        </p:spPr>
        <p:txBody>
          <a:bodyPr/>
          <a:lstStyle>
            <a:lvl1pPr>
              <a:defRPr/>
            </a:lvl1pPr>
          </a:lstStyle>
          <a:p>
            <a:fld id="{ABAF5902-40C9-4AE9-921F-87461BB90E8A}" type="slidenum">
              <a:rPr lang="en-US" altLang="ru-RU"/>
              <a:pPr/>
              <a:t>‹#›</a:t>
            </a:fld>
            <a:endParaRPr lang="en-US" altLang="ru-RU"/>
          </a:p>
        </p:txBody>
      </p:sp>
    </p:spTree>
  </p:cSld>
  <p:clrMapOvr>
    <a:masterClrMapping/>
  </p:clrMapOvr>
  <p:transition spd="med">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lstStyle>
            <a:lvl1pPr>
              <a:defRPr sz="3200"/>
            </a:lvl1pPr>
          </a:lstStyle>
          <a:p>
            <a:r>
              <a:rPr lang="ru-RU"/>
              <a:t>Образец заголовка</a:t>
            </a:r>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7" name="Rectangle 7"/>
          <p:cNvSpPr>
            <a:spLocks noGrp="1" noChangeArrowheads="1"/>
          </p:cNvSpPr>
          <p:nvPr>
            <p:ph type="sldNum" sz="quarter" idx="12"/>
          </p:nvPr>
        </p:nvSpPr>
        <p:spPr>
          <a:ln/>
        </p:spPr>
        <p:txBody>
          <a:bodyPr/>
          <a:lstStyle>
            <a:lvl1pPr>
              <a:defRPr/>
            </a:lvl1pPr>
          </a:lstStyle>
          <a:p>
            <a:fld id="{D849E682-084B-49BB-A225-1FF1E078D07C}" type="slidenum">
              <a:rPr lang="en-US" altLang="ru-RU"/>
              <a:pPr/>
              <a:t>‹#›</a:t>
            </a:fld>
            <a:endParaRPr lang="en-US" altLang="ru-RU"/>
          </a:p>
        </p:txBody>
      </p:sp>
    </p:spTree>
  </p:cSld>
  <p:clrMapOvr>
    <a:masterClrMapping/>
  </p:clrMapOvr>
  <p:transition spd="med">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6" name="Rectangle 7"/>
          <p:cNvSpPr>
            <a:spLocks noGrp="1" noChangeArrowheads="1"/>
          </p:cNvSpPr>
          <p:nvPr>
            <p:ph type="sldNum" sz="quarter" idx="12"/>
          </p:nvPr>
        </p:nvSpPr>
        <p:spPr>
          <a:ln/>
        </p:spPr>
        <p:txBody>
          <a:bodyPr/>
          <a:lstStyle>
            <a:lvl1pPr>
              <a:defRPr/>
            </a:lvl1pPr>
          </a:lstStyle>
          <a:p>
            <a:fld id="{651CB0AC-719E-4555-BDD8-55397FD38B0F}" type="slidenum">
              <a:rPr lang="en-US" altLang="ru-RU"/>
              <a:pPr/>
              <a:t>‹#›</a:t>
            </a:fld>
            <a:endParaRPr lang="en-US" altLang="ru-RU"/>
          </a:p>
        </p:txBody>
      </p:sp>
    </p:spTree>
  </p:cSld>
  <p:clrMapOvr>
    <a:masterClrMapping/>
  </p:clrMapOvr>
  <p:transition spd="med">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4638"/>
            <a:ext cx="2055813"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5613" y="274638"/>
            <a:ext cx="6018212"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ru-RU"/>
          </a:p>
        </p:txBody>
      </p:sp>
      <p:sp>
        <p:nvSpPr>
          <p:cNvPr id="6" name="Rectangle 7"/>
          <p:cNvSpPr>
            <a:spLocks noGrp="1" noChangeArrowheads="1"/>
          </p:cNvSpPr>
          <p:nvPr>
            <p:ph type="sldNum" sz="quarter" idx="12"/>
          </p:nvPr>
        </p:nvSpPr>
        <p:spPr>
          <a:ln/>
        </p:spPr>
        <p:txBody>
          <a:bodyPr/>
          <a:lstStyle>
            <a:lvl1pPr>
              <a:defRPr/>
            </a:lvl1pPr>
          </a:lstStyle>
          <a:p>
            <a:fld id="{5DF1D76B-25A4-4A1D-8058-6679B0375F53}" type="slidenum">
              <a:rPr lang="en-US" altLang="ru-RU"/>
              <a:pPr/>
              <a:t>‹#›</a:t>
            </a:fld>
            <a:endParaRPr lang="en-US" altLang="ru-RU"/>
          </a:p>
        </p:txBody>
      </p:sp>
    </p:spTree>
  </p:cSld>
  <p:clrMapOvr>
    <a:masterClrMapping/>
  </p:clrMapOvr>
  <p:transition spd="med">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a:t>Образец заголовка</a:t>
            </a:r>
          </a:p>
        </p:txBody>
      </p:sp>
      <p:sp>
        <p:nvSpPr>
          <p:cNvPr id="3" name="Объект 2"/>
          <p:cNvSpPr>
            <a:spLocks noGrp="1"/>
          </p:cNvSpPr>
          <p:nvPr>
            <p:ph sz="half" idx="1"/>
          </p:nvPr>
        </p:nvSpPr>
        <p:spPr>
          <a:xfrm>
            <a:off x="457200" y="19812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9812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648200" y="41148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Дата 5"/>
          <p:cNvSpPr>
            <a:spLocks noGrp="1"/>
          </p:cNvSpPr>
          <p:nvPr>
            <p:ph type="dt" sz="half" idx="10"/>
          </p:nvPr>
        </p:nvSpPr>
        <p:spPr>
          <a:xfrm>
            <a:off x="457200" y="6245225"/>
            <a:ext cx="2135188" cy="476250"/>
          </a:xfrm>
        </p:spPr>
        <p:txBody>
          <a:bodyPr/>
          <a:lstStyle>
            <a:lvl1pPr>
              <a:defRPr/>
            </a:lvl1pPr>
          </a:lstStyle>
          <a:p>
            <a:pPr>
              <a:defRPr/>
            </a:pPr>
            <a:endParaRPr lang="ru-RU"/>
          </a:p>
        </p:txBody>
      </p:sp>
      <p:sp>
        <p:nvSpPr>
          <p:cNvPr id="7" name="Нижний колонтитул 6"/>
          <p:cNvSpPr>
            <a:spLocks noGrp="1"/>
          </p:cNvSpPr>
          <p:nvPr>
            <p:ph type="ftr" sz="quarter" idx="11"/>
          </p:nvPr>
        </p:nvSpPr>
        <p:spPr/>
        <p:txBody>
          <a:bodyPr/>
          <a:lstStyle>
            <a:lvl1pPr>
              <a:defRPr/>
            </a:lvl1pPr>
          </a:lstStyle>
          <a:p>
            <a:pPr>
              <a:defRPr/>
            </a:pPr>
            <a:endParaRPr lang="ru-RU"/>
          </a:p>
        </p:txBody>
      </p:sp>
      <p:sp>
        <p:nvSpPr>
          <p:cNvPr id="8" name="Номер слайда 7"/>
          <p:cNvSpPr>
            <a:spLocks noGrp="1"/>
          </p:cNvSpPr>
          <p:nvPr>
            <p:ph type="sldNum" sz="quarter" idx="12"/>
          </p:nvPr>
        </p:nvSpPr>
        <p:spPr>
          <a:xfrm>
            <a:off x="6551613" y="6245225"/>
            <a:ext cx="2135187" cy="476250"/>
          </a:xfrm>
        </p:spPr>
        <p:txBody>
          <a:bodyPr/>
          <a:lstStyle>
            <a:lvl1pPr>
              <a:defRPr/>
            </a:lvl1pPr>
          </a:lstStyle>
          <a:p>
            <a:fld id="{64344833-EC4F-43F1-93A2-10979F5E890E}" type="slidenum">
              <a:rPr lang="ru-RU" altLang="ru-RU"/>
              <a:pPr/>
              <a:t>‹#›</a:t>
            </a:fld>
            <a:endParaRPr lang="ru-RU" altLang="ru-RU"/>
          </a:p>
        </p:txBody>
      </p:sp>
    </p:spTree>
  </p:cSld>
  <p:clrMapOvr>
    <a:masterClrMapping/>
  </p:clrMapOvr>
  <p:transition spd="med">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5A74912B-BC0C-4A4E-8469-D0EB1DCCD200}" type="slidenum">
              <a:rPr lang="ru-RU" altLang="ru-RU"/>
              <a:pPr/>
              <a:t>‹#›</a:t>
            </a:fld>
            <a:endParaRPr lang="ru-RU" altLang="ru-RU"/>
          </a:p>
        </p:txBody>
      </p:sp>
    </p:spTree>
  </p:cSld>
  <p:clrMapOvr>
    <a:masterClrMapping/>
  </p:clrMapOvr>
  <p:transition spd="med">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8C5A846D-1FFC-4CEB-83E7-AC1024BD15DD}" type="slidenum">
              <a:rPr lang="ru-RU" altLang="ru-RU"/>
              <a:pPr/>
              <a:t>‹#›</a:t>
            </a:fld>
            <a:endParaRPr lang="ru-RU" altLang="ru-RU"/>
          </a:p>
        </p:txBody>
      </p:sp>
    </p:spTree>
  </p:cSld>
  <p:clrMapOvr>
    <a:masterClrMapping/>
  </p:clrMapOvr>
  <p:transition spd="med">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ru-RU"/>
              <a:t>Образец заголовка</a:t>
            </a:r>
            <a:endParaRPr lang="en-US" dirty="0"/>
          </a:p>
        </p:txBody>
      </p:sp>
      <p:sp>
        <p:nvSpPr>
          <p:cNvPr id="3" name="Text Placeholder 2"/>
          <p:cNvSpPr>
            <a:spLocks noGrp="1"/>
          </p:cNvSpPr>
          <p:nvPr>
            <p:ph type="body" idx="1"/>
          </p:nvPr>
        </p:nvSpPr>
        <p:spPr>
          <a:xfrm>
            <a:off x="623888" y="4552634"/>
            <a:ext cx="7886700" cy="1500187"/>
          </a:xfrm>
        </p:spPr>
        <p:txBody>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D86AAC65-087A-4172-A021-212A4D50BE24}" type="slidenum">
              <a:rPr lang="ru-RU" altLang="ru-RU"/>
              <a:pPr/>
              <a:t>‹#›</a:t>
            </a:fld>
            <a:endParaRPr lang="ru-RU" altLang="ru-RU"/>
          </a:p>
        </p:txBody>
      </p:sp>
    </p:spTree>
  </p:cSld>
  <p:clrMapOvr>
    <a:masterClrMapping/>
  </p:clrMapOvr>
  <p:transition spd="med">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98C08942-D118-406C-B5D7-420B96D664A9}" type="slidenum">
              <a:rPr lang="ru-RU" altLang="ru-RU"/>
              <a:pPr/>
              <a:t>‹#›</a:t>
            </a:fld>
            <a:endParaRPr lang="ru-RU" altLang="ru-RU"/>
          </a:p>
        </p:txBody>
      </p:sp>
    </p:spTree>
  </p:cSld>
  <p:clrMapOvr>
    <a:masterClrMapping/>
  </p:clrMapOvr>
  <p:transition spd="med">
    <p:circl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633845" y="2507551"/>
            <a:ext cx="3867150"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629150" y="2507551"/>
            <a:ext cx="3886201"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0" name="Title 9"/>
          <p:cNvSpPr>
            <a:spLocks noGrp="1"/>
          </p:cNvSpPr>
          <p:nvPr>
            <p:ph type="title"/>
          </p:nvPr>
        </p:nvSpPr>
        <p:spPr/>
        <p:txBody>
          <a:bodyPr/>
          <a:lstStyle/>
          <a:p>
            <a:r>
              <a:rPr lang="ru-RU"/>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fld id="{9DC4423C-015C-4672-9CED-F455E4871AB9}" type="slidenum">
              <a:rPr lang="ru-RU" altLang="ru-RU"/>
              <a:pPr/>
              <a:t>‹#›</a:t>
            </a:fld>
            <a:endParaRPr lang="ru-RU" altLang="ru-RU"/>
          </a:p>
        </p:txBody>
      </p:sp>
    </p:spTree>
  </p:cSld>
  <p:clrMapOvr>
    <a:masterClrMapping/>
  </p:clrMapOvr>
  <p:transition spd="med">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8"/>
            <a:ext cx="7886700" cy="2852737"/>
          </a:xfrm>
        </p:spPr>
        <p:txBody>
          <a:bodyPr/>
          <a:lstStyle>
            <a:lvl1pPr>
              <a:defRPr sz="6000"/>
            </a:lvl1pPr>
          </a:lstStyle>
          <a:p>
            <a:r>
              <a:rPr lang="ru-RU"/>
              <a:t>Образец заголовка</a:t>
            </a:r>
          </a:p>
        </p:txBody>
      </p:sp>
      <p:sp>
        <p:nvSpPr>
          <p:cNvPr id="3" name="Текст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44B43B6F-3433-4979-9E6C-09DDEF23FAB5}" type="slidenum">
              <a:rPr lang="ru-RU" altLang="ru-RU"/>
              <a:pPr/>
              <a:t>‹#›</a:t>
            </a:fld>
            <a:endParaRPr lang="ru-RU" altLang="ru-RU"/>
          </a:p>
        </p:txBody>
      </p:sp>
    </p:spTree>
  </p:cSld>
  <p:clrMapOvr>
    <a:masterClrMapping/>
  </p:clrMapOvr>
  <p:transition spd="med">
    <p:circl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fld id="{C15C468A-E200-4D7B-A62A-08F5081ACC1D}" type="slidenum">
              <a:rPr lang="ru-RU" altLang="ru-RU"/>
              <a:pPr/>
              <a:t>‹#›</a:t>
            </a:fld>
            <a:endParaRPr lang="ru-RU" altLang="ru-RU"/>
          </a:p>
        </p:txBody>
      </p:sp>
    </p:spTree>
  </p:cSld>
  <p:clrMapOvr>
    <a:masterClrMapping/>
  </p:clrMapOvr>
  <p:transition spd="med">
    <p:circl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fld id="{7A4553D5-6BF9-4A12-8700-F33702327F85}" type="slidenum">
              <a:rPr lang="ru-RU" altLang="ru-RU"/>
              <a:pPr/>
              <a:t>‹#›</a:t>
            </a:fld>
            <a:endParaRPr lang="ru-RU" altLang="ru-RU"/>
          </a:p>
        </p:txBody>
      </p:sp>
    </p:spTree>
  </p:cSld>
  <p:clrMapOvr>
    <a:masterClrMapping/>
  </p:clrMapOvr>
  <p:transition spd="med">
    <p:circl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ru-RU"/>
              <a:t>Образец заголовка</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30936" y="2057399"/>
            <a:ext cx="2948940" cy="3810001"/>
          </a:xfrm>
        </p:spPr>
        <p:txBody>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180A1CEC-BD26-4FC2-9D6D-E16B8B62082D}" type="slidenum">
              <a:rPr lang="ru-RU" altLang="ru-RU"/>
              <a:pPr/>
              <a:t>‹#›</a:t>
            </a:fld>
            <a:endParaRPr lang="ru-RU" altLang="ru-RU"/>
          </a:p>
        </p:txBody>
      </p:sp>
    </p:spTree>
  </p:cSld>
  <p:clrMapOvr>
    <a:masterClrMapping/>
  </p:clrMapOvr>
  <p:transition spd="med">
    <p:circl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ru-RU"/>
              <a:t>Образец заголовка</a:t>
            </a:r>
            <a:endParaRPr lang="en-US" dirty="0"/>
          </a:p>
        </p:txBody>
      </p:sp>
      <p:sp>
        <p:nvSpPr>
          <p:cNvPr id="3" name="Picture Placeholder 2"/>
          <p:cNvSpPr>
            <a:spLocks noGrp="1"/>
          </p:cNvSpPr>
          <p:nvPr>
            <p:ph type="pic" idx="1"/>
          </p:nvPr>
        </p:nvSpPr>
        <p:spPr>
          <a:xfrm>
            <a:off x="3886200" y="990600"/>
            <a:ext cx="4629150" cy="4876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30936" y="2057400"/>
            <a:ext cx="2948940" cy="3810000"/>
          </a:xfrm>
        </p:spPr>
        <p:txBody>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74230C76-F565-49D9-A47D-52312E916092}" type="slidenum">
              <a:rPr lang="ru-RU" altLang="ru-RU"/>
              <a:pPr/>
              <a:t>‹#›</a:t>
            </a:fld>
            <a:endParaRPr lang="ru-RU" altLang="ru-RU"/>
          </a:p>
        </p:txBody>
      </p:sp>
    </p:spTree>
  </p:cSld>
  <p:clrMapOvr>
    <a:masterClrMapping/>
  </p:clrMapOvr>
  <p:transition spd="med">
    <p:circl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45C708A1-A9D8-4EF1-B6E5-15967E5EEA34}" type="slidenum">
              <a:rPr lang="ru-RU" altLang="ru-RU"/>
              <a:pPr/>
              <a:t>‹#›</a:t>
            </a:fld>
            <a:endParaRPr lang="ru-RU" altLang="ru-RU"/>
          </a:p>
        </p:txBody>
      </p:sp>
    </p:spTree>
  </p:cSld>
  <p:clrMapOvr>
    <a:masterClrMapping/>
  </p:clrMapOvr>
  <p:transition spd="med">
    <p:circl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B4F16965-1913-4853-B0E2-E47EDAC765A4}" type="slidenum">
              <a:rPr lang="ru-RU" altLang="ru-RU"/>
              <a:pPr/>
              <a:t>‹#›</a:t>
            </a:fld>
            <a:endParaRPr lang="ru-RU" altLang="ru-RU"/>
          </a:p>
        </p:txBody>
      </p:sp>
    </p:spTree>
  </p:cSld>
  <p:clrMapOvr>
    <a:masterClrMapping/>
  </p:clrMapOvr>
  <p:transition spd="med">
    <p:circl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a:t>Образец заголовка</a:t>
            </a:r>
          </a:p>
        </p:txBody>
      </p:sp>
      <p:sp>
        <p:nvSpPr>
          <p:cNvPr id="3" name="Объект 2"/>
          <p:cNvSpPr>
            <a:spLocks noGrp="1"/>
          </p:cNvSpPr>
          <p:nvPr>
            <p:ph sz="half" idx="1"/>
          </p:nvPr>
        </p:nvSpPr>
        <p:spPr>
          <a:xfrm>
            <a:off x="457200" y="19812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9812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648200" y="41148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Дата 5"/>
          <p:cNvSpPr>
            <a:spLocks noGrp="1"/>
          </p:cNvSpPr>
          <p:nvPr>
            <p:ph type="dt" sz="half" idx="10"/>
          </p:nvPr>
        </p:nvSpPr>
        <p:spPr>
          <a:xfrm>
            <a:off x="457200" y="6245225"/>
            <a:ext cx="2135188" cy="476250"/>
          </a:xfrm>
        </p:spPr>
        <p:txBody>
          <a:bodyPr/>
          <a:lstStyle>
            <a:lvl1pPr>
              <a:defRPr/>
            </a:lvl1pPr>
          </a:lstStyle>
          <a:p>
            <a:pPr>
              <a:defRPr/>
            </a:pPr>
            <a:endParaRPr lang="ru-RU"/>
          </a:p>
        </p:txBody>
      </p:sp>
      <p:sp>
        <p:nvSpPr>
          <p:cNvPr id="7" name="Нижний колонтитул 6"/>
          <p:cNvSpPr>
            <a:spLocks noGrp="1"/>
          </p:cNvSpPr>
          <p:nvPr>
            <p:ph type="ftr" sz="quarter" idx="11"/>
          </p:nvPr>
        </p:nvSpPr>
        <p:spPr/>
        <p:txBody>
          <a:bodyPr/>
          <a:lstStyle>
            <a:lvl1pPr>
              <a:defRPr/>
            </a:lvl1pPr>
          </a:lstStyle>
          <a:p>
            <a:pPr>
              <a:defRPr/>
            </a:pPr>
            <a:endParaRPr lang="ru-RU"/>
          </a:p>
        </p:txBody>
      </p:sp>
      <p:sp>
        <p:nvSpPr>
          <p:cNvPr id="8" name="Номер слайда 7"/>
          <p:cNvSpPr>
            <a:spLocks noGrp="1"/>
          </p:cNvSpPr>
          <p:nvPr>
            <p:ph type="sldNum" sz="quarter" idx="12"/>
          </p:nvPr>
        </p:nvSpPr>
        <p:spPr>
          <a:xfrm>
            <a:off x="6551613" y="6245225"/>
            <a:ext cx="2135187" cy="476250"/>
          </a:xfrm>
        </p:spPr>
        <p:txBody>
          <a:bodyPr/>
          <a:lstStyle>
            <a:lvl1pPr>
              <a:defRPr/>
            </a:lvl1pPr>
          </a:lstStyle>
          <a:p>
            <a:fld id="{61428B36-390C-4E4F-9F12-50E4FDAEA5E0}" type="slidenum">
              <a:rPr lang="ru-RU" altLang="ru-RU"/>
              <a:pPr/>
              <a:t>‹#›</a:t>
            </a:fld>
            <a:endParaRPr lang="ru-RU" altLang="ru-RU"/>
          </a:p>
        </p:txBody>
      </p:sp>
    </p:spTree>
  </p:cSld>
  <p:clrMapOvr>
    <a:masterClrMapping/>
  </p:clrMapOvr>
  <p:transition spd="med">
    <p:circl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7938" y="-7938"/>
            <a:ext cx="9170988" cy="6873876"/>
            <a:chOff x="-8466" y="-8468"/>
            <a:chExt cx="9171316" cy="6874935"/>
          </a:xfrm>
        </p:grpSpPr>
        <p:cxnSp>
          <p:nvCxnSpPr>
            <p:cNvPr id="5" name="Straight Connector 27"/>
            <p:cNvCxnSpPr/>
            <p:nvPr/>
          </p:nvCxnSpPr>
          <p:spPr>
            <a:xfrm flipV="1">
              <a:off x="5130456" y="4175239"/>
              <a:ext cx="4022869" cy="268328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8"/>
            <p:cNvCxnSpPr/>
            <p:nvPr/>
          </p:nvCxnSpPr>
          <p:spPr>
            <a:xfrm>
              <a:off x="7043462" y="-529"/>
              <a:ext cx="1217656" cy="685905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7" name="Freeform 29"/>
            <p:cNvSpPr/>
            <p:nvPr/>
          </p:nvSpPr>
          <p:spPr>
            <a:xfrm>
              <a:off x="6892644" y="-529"/>
              <a:ext cx="2268619"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30"/>
            <p:cNvSpPr/>
            <p:nvPr/>
          </p:nvSpPr>
          <p:spPr>
            <a:xfrm>
              <a:off x="7205393" y="-8468"/>
              <a:ext cx="1947932"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31"/>
            <p:cNvSpPr/>
            <p:nvPr/>
          </p:nvSpPr>
          <p:spPr>
            <a:xfrm>
              <a:off x="6638635" y="3919613"/>
              <a:ext cx="251310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32"/>
            <p:cNvSpPr/>
            <p:nvPr/>
          </p:nvSpPr>
          <p:spPr>
            <a:xfrm>
              <a:off x="7010123" y="-8468"/>
              <a:ext cx="2143202"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33"/>
            <p:cNvSpPr/>
            <p:nvPr/>
          </p:nvSpPr>
          <p:spPr>
            <a:xfrm>
              <a:off x="8296044" y="-8468"/>
              <a:ext cx="857281"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34"/>
            <p:cNvSpPr/>
            <p:nvPr/>
          </p:nvSpPr>
          <p:spPr>
            <a:xfrm>
              <a:off x="8094425" y="-8468"/>
              <a:ext cx="1066838"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35"/>
            <p:cNvSpPr/>
            <p:nvPr/>
          </p:nvSpPr>
          <p:spPr>
            <a:xfrm>
              <a:off x="8069024" y="4894488"/>
              <a:ext cx="1093826"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7"/>
            <p:cNvSpPr/>
            <p:nvPr/>
          </p:nvSpPr>
          <p:spPr>
            <a:xfrm>
              <a:off x="-8466" y="-8468"/>
              <a:ext cx="863632"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15" name="Date Placeholder 3"/>
          <p:cNvSpPr>
            <a:spLocks noGrp="1"/>
          </p:cNvSpPr>
          <p:nvPr>
            <p:ph type="dt" sz="half" idx="10"/>
          </p:nvPr>
        </p:nvSpPr>
        <p:spPr/>
        <p:txBody>
          <a:bodyPr/>
          <a:lstStyle>
            <a:lvl1pPr>
              <a:defRPr/>
            </a:lvl1pPr>
          </a:lstStyle>
          <a:p>
            <a:pPr>
              <a:defRPr/>
            </a:pPr>
            <a:endParaRPr lang="en-US" altLang="ru-RU"/>
          </a:p>
        </p:txBody>
      </p:sp>
      <p:sp>
        <p:nvSpPr>
          <p:cNvPr id="16" name="Footer Placeholder 4"/>
          <p:cNvSpPr>
            <a:spLocks noGrp="1"/>
          </p:cNvSpPr>
          <p:nvPr>
            <p:ph type="ftr" sz="quarter" idx="11"/>
          </p:nvPr>
        </p:nvSpPr>
        <p:spPr/>
        <p:txBody>
          <a:bodyPr/>
          <a:lstStyle>
            <a:lvl1pPr>
              <a:defRPr/>
            </a:lvl1pPr>
          </a:lstStyle>
          <a:p>
            <a:pPr>
              <a:defRPr/>
            </a:pPr>
            <a:endParaRPr lang="en-US" altLang="ru-RU"/>
          </a:p>
        </p:txBody>
      </p:sp>
      <p:sp>
        <p:nvSpPr>
          <p:cNvPr id="17" name="Slide Number Placeholder 5"/>
          <p:cNvSpPr>
            <a:spLocks noGrp="1"/>
          </p:cNvSpPr>
          <p:nvPr>
            <p:ph type="sldNum" sz="quarter" idx="12"/>
          </p:nvPr>
        </p:nvSpPr>
        <p:spPr/>
        <p:txBody>
          <a:bodyPr/>
          <a:lstStyle>
            <a:lvl1pPr>
              <a:defRPr/>
            </a:lvl1pPr>
          </a:lstStyle>
          <a:p>
            <a:fld id="{E809868C-241A-4294-B6AB-D63431A59FD5}" type="slidenum">
              <a:rPr lang="en-US" altLang="ru-RU"/>
              <a:pPr/>
              <a:t>‹#›</a:t>
            </a:fld>
            <a:endParaRPr lang="en-US" altLang="ru-RU"/>
          </a:p>
        </p:txBody>
      </p:sp>
    </p:spTree>
  </p:cSld>
  <p:clrMapOvr>
    <a:masterClrMapping/>
  </p:clrMapOvr>
  <p:transition spd="med">
    <p:circl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236DF235-FC45-4C93-92CF-26487F59F77C}" type="slidenum">
              <a:rPr lang="en-US" altLang="ru-RU"/>
              <a:pPr/>
              <a:t>‹#›</a:t>
            </a:fld>
            <a:endParaRPr lang="en-US" altLang="ru-RU"/>
          </a:p>
        </p:txBody>
      </p:sp>
    </p:spTree>
  </p:cSld>
  <p:clrMapOvr>
    <a:masterClrMapping/>
  </p:clrMapOvr>
  <p:transition spd="med">
    <p:circl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51E7B73B-F3CA-422D-9315-840A68DBE579}" type="slidenum">
              <a:rPr lang="en-US" altLang="ru-RU"/>
              <a:pPr/>
              <a:t>‹#›</a:t>
            </a:fld>
            <a:endParaRPr lang="en-US" altLang="ru-RU"/>
          </a:p>
        </p:txBody>
      </p:sp>
    </p:spTree>
  </p:cSld>
  <p:clrMapOvr>
    <a:masterClrMapping/>
  </p:clrMapOvr>
  <p:transition spd="med">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2693988" y="1600200"/>
            <a:ext cx="30861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932488" y="1600200"/>
            <a:ext cx="3087687"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lvl1pPr>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46EA71E6-63E7-4D4A-8EF0-C7AF935DF8F3}" type="slidenum">
              <a:rPr lang="ru-RU" altLang="ru-RU"/>
              <a:pPr/>
              <a:t>‹#›</a:t>
            </a:fld>
            <a:endParaRPr lang="ru-RU" altLang="ru-RU"/>
          </a:p>
        </p:txBody>
      </p:sp>
    </p:spTree>
  </p:cSld>
  <p:clrMapOvr>
    <a:masterClrMapping/>
  </p:clrMapOvr>
  <p:transition spd="med">
    <p:circl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lvl1pPr>
              <a:defRPr/>
            </a:lvl1pPr>
          </a:lstStyle>
          <a:p>
            <a:pPr>
              <a:defRPr/>
            </a:pPr>
            <a:endParaRPr lang="en-US" altLang="ru-RU"/>
          </a:p>
        </p:txBody>
      </p:sp>
      <p:sp>
        <p:nvSpPr>
          <p:cNvPr id="6" name="Footer Placeholder 5"/>
          <p:cNvSpPr>
            <a:spLocks noGrp="1"/>
          </p:cNvSpPr>
          <p:nvPr>
            <p:ph type="ftr" sz="quarter" idx="11"/>
          </p:nvPr>
        </p:nvSpPr>
        <p:spPr/>
        <p:txBody>
          <a:bodyPr/>
          <a:lstStyle>
            <a:lvl1pPr>
              <a:defRPr/>
            </a:lvl1pPr>
          </a:lstStyle>
          <a:p>
            <a:pPr>
              <a:defRPr/>
            </a:pPr>
            <a:endParaRPr lang="en-US" altLang="ru-RU"/>
          </a:p>
        </p:txBody>
      </p:sp>
      <p:sp>
        <p:nvSpPr>
          <p:cNvPr id="7" name="Slide Number Placeholder 6"/>
          <p:cNvSpPr>
            <a:spLocks noGrp="1"/>
          </p:cNvSpPr>
          <p:nvPr>
            <p:ph type="sldNum" sz="quarter" idx="12"/>
          </p:nvPr>
        </p:nvSpPr>
        <p:spPr/>
        <p:txBody>
          <a:bodyPr/>
          <a:lstStyle>
            <a:lvl1pPr>
              <a:defRPr/>
            </a:lvl1pPr>
          </a:lstStyle>
          <a:p>
            <a:fld id="{402E6BA4-4EC8-4915-9880-5A4C4FA4BE96}" type="slidenum">
              <a:rPr lang="en-US" altLang="ru-RU"/>
              <a:pPr/>
              <a:t>‹#›</a:t>
            </a:fld>
            <a:endParaRPr lang="en-US" altLang="ru-RU"/>
          </a:p>
        </p:txBody>
      </p:sp>
    </p:spTree>
  </p:cSld>
  <p:clrMapOvr>
    <a:masterClrMapping/>
  </p:clrMapOvr>
  <p:transition spd="med">
    <p:circl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lvl1pPr>
              <a:defRPr/>
            </a:lvl1pPr>
          </a:lstStyle>
          <a:p>
            <a:pPr>
              <a:defRPr/>
            </a:pPr>
            <a:endParaRPr lang="en-US" altLang="ru-RU"/>
          </a:p>
        </p:txBody>
      </p:sp>
      <p:sp>
        <p:nvSpPr>
          <p:cNvPr id="8" name="Footer Placeholder 7"/>
          <p:cNvSpPr>
            <a:spLocks noGrp="1"/>
          </p:cNvSpPr>
          <p:nvPr>
            <p:ph type="ftr" sz="quarter" idx="11"/>
          </p:nvPr>
        </p:nvSpPr>
        <p:spPr/>
        <p:txBody>
          <a:bodyPr/>
          <a:lstStyle>
            <a:lvl1pPr>
              <a:defRPr/>
            </a:lvl1pPr>
          </a:lstStyle>
          <a:p>
            <a:pPr>
              <a:defRPr/>
            </a:pPr>
            <a:endParaRPr lang="en-US" altLang="ru-RU"/>
          </a:p>
        </p:txBody>
      </p:sp>
      <p:sp>
        <p:nvSpPr>
          <p:cNvPr id="9" name="Slide Number Placeholder 8"/>
          <p:cNvSpPr>
            <a:spLocks noGrp="1"/>
          </p:cNvSpPr>
          <p:nvPr>
            <p:ph type="sldNum" sz="quarter" idx="12"/>
          </p:nvPr>
        </p:nvSpPr>
        <p:spPr/>
        <p:txBody>
          <a:bodyPr/>
          <a:lstStyle>
            <a:lvl1pPr>
              <a:defRPr/>
            </a:lvl1pPr>
          </a:lstStyle>
          <a:p>
            <a:fld id="{00FE570E-AB4C-453A-B34A-A2315918FE58}" type="slidenum">
              <a:rPr lang="en-US" altLang="ru-RU"/>
              <a:pPr/>
              <a:t>‹#›</a:t>
            </a:fld>
            <a:endParaRPr lang="en-US" altLang="ru-RU"/>
          </a:p>
        </p:txBody>
      </p:sp>
    </p:spTree>
  </p:cSld>
  <p:clrMapOvr>
    <a:masterClrMapping/>
  </p:clrMapOvr>
  <p:transition spd="med">
    <p:circl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lvl1pPr>
              <a:defRPr/>
            </a:lvl1pPr>
          </a:lstStyle>
          <a:p>
            <a:pPr>
              <a:defRPr/>
            </a:pPr>
            <a:endParaRPr lang="en-US" altLang="ru-RU"/>
          </a:p>
        </p:txBody>
      </p:sp>
      <p:sp>
        <p:nvSpPr>
          <p:cNvPr id="4" name="Footer Placeholder 3"/>
          <p:cNvSpPr>
            <a:spLocks noGrp="1"/>
          </p:cNvSpPr>
          <p:nvPr>
            <p:ph type="ftr" sz="quarter" idx="11"/>
          </p:nvPr>
        </p:nvSpPr>
        <p:spPr/>
        <p:txBody>
          <a:bodyPr/>
          <a:lstStyle>
            <a:lvl1pPr>
              <a:defRPr/>
            </a:lvl1pPr>
          </a:lstStyle>
          <a:p>
            <a:pPr>
              <a:defRPr/>
            </a:pPr>
            <a:endParaRPr lang="en-US" altLang="ru-RU"/>
          </a:p>
        </p:txBody>
      </p:sp>
      <p:sp>
        <p:nvSpPr>
          <p:cNvPr id="5" name="Slide Number Placeholder 4"/>
          <p:cNvSpPr>
            <a:spLocks noGrp="1"/>
          </p:cNvSpPr>
          <p:nvPr>
            <p:ph type="sldNum" sz="quarter" idx="12"/>
          </p:nvPr>
        </p:nvSpPr>
        <p:spPr/>
        <p:txBody>
          <a:bodyPr/>
          <a:lstStyle>
            <a:lvl1pPr>
              <a:defRPr/>
            </a:lvl1pPr>
          </a:lstStyle>
          <a:p>
            <a:fld id="{4842E0C2-C8C3-423A-B684-5539E8F8EEB2}" type="slidenum">
              <a:rPr lang="en-US" altLang="ru-RU"/>
              <a:pPr/>
              <a:t>‹#›</a:t>
            </a:fld>
            <a:endParaRPr lang="en-US" altLang="ru-RU"/>
          </a:p>
        </p:txBody>
      </p:sp>
    </p:spTree>
  </p:cSld>
  <p:clrMapOvr>
    <a:masterClrMapping/>
  </p:clrMapOvr>
  <p:transition spd="med">
    <p:circl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ltLang="ru-RU"/>
          </a:p>
        </p:txBody>
      </p:sp>
      <p:sp>
        <p:nvSpPr>
          <p:cNvPr id="3" name="Footer Placeholder 2"/>
          <p:cNvSpPr>
            <a:spLocks noGrp="1"/>
          </p:cNvSpPr>
          <p:nvPr>
            <p:ph type="ftr" sz="quarter" idx="11"/>
          </p:nvPr>
        </p:nvSpPr>
        <p:spPr/>
        <p:txBody>
          <a:bodyPr/>
          <a:lstStyle>
            <a:lvl1pPr>
              <a:defRPr/>
            </a:lvl1pPr>
          </a:lstStyle>
          <a:p>
            <a:pPr>
              <a:defRPr/>
            </a:pPr>
            <a:endParaRPr lang="en-US" altLang="ru-RU"/>
          </a:p>
        </p:txBody>
      </p:sp>
      <p:sp>
        <p:nvSpPr>
          <p:cNvPr id="4" name="Slide Number Placeholder 3"/>
          <p:cNvSpPr>
            <a:spLocks noGrp="1"/>
          </p:cNvSpPr>
          <p:nvPr>
            <p:ph type="sldNum" sz="quarter" idx="12"/>
          </p:nvPr>
        </p:nvSpPr>
        <p:spPr/>
        <p:txBody>
          <a:bodyPr/>
          <a:lstStyle>
            <a:lvl1pPr>
              <a:defRPr/>
            </a:lvl1pPr>
          </a:lstStyle>
          <a:p>
            <a:fld id="{2654B14C-491C-4A4D-BB95-F2FDA374F3FD}" type="slidenum">
              <a:rPr lang="en-US" altLang="ru-RU"/>
              <a:pPr/>
              <a:t>‹#›</a:t>
            </a:fld>
            <a:endParaRPr lang="en-US" altLang="ru-RU"/>
          </a:p>
        </p:txBody>
      </p:sp>
    </p:spTree>
  </p:cSld>
  <p:clrMapOvr>
    <a:masterClrMapping/>
  </p:clrMapOvr>
  <p:transition spd="med">
    <p:circl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lvl1pPr>
              <a:defRPr/>
            </a:lvl1pPr>
          </a:lstStyle>
          <a:p>
            <a:pPr>
              <a:defRPr/>
            </a:pPr>
            <a:endParaRPr lang="en-US" altLang="ru-RU"/>
          </a:p>
        </p:txBody>
      </p:sp>
      <p:sp>
        <p:nvSpPr>
          <p:cNvPr id="6" name="Footer Placeholder 5"/>
          <p:cNvSpPr>
            <a:spLocks noGrp="1"/>
          </p:cNvSpPr>
          <p:nvPr>
            <p:ph type="ftr" sz="quarter" idx="11"/>
          </p:nvPr>
        </p:nvSpPr>
        <p:spPr/>
        <p:txBody>
          <a:bodyPr/>
          <a:lstStyle>
            <a:lvl1pPr>
              <a:defRPr/>
            </a:lvl1pPr>
          </a:lstStyle>
          <a:p>
            <a:pPr>
              <a:defRPr/>
            </a:pPr>
            <a:endParaRPr lang="en-US" altLang="ru-RU"/>
          </a:p>
        </p:txBody>
      </p:sp>
      <p:sp>
        <p:nvSpPr>
          <p:cNvPr id="7" name="Slide Number Placeholder 6"/>
          <p:cNvSpPr>
            <a:spLocks noGrp="1"/>
          </p:cNvSpPr>
          <p:nvPr>
            <p:ph type="sldNum" sz="quarter" idx="12"/>
          </p:nvPr>
        </p:nvSpPr>
        <p:spPr/>
        <p:txBody>
          <a:bodyPr/>
          <a:lstStyle>
            <a:lvl1pPr>
              <a:defRPr/>
            </a:lvl1pPr>
          </a:lstStyle>
          <a:p>
            <a:fld id="{B7D589D3-55AD-4B43-B24A-12097078F075}" type="slidenum">
              <a:rPr lang="en-US" altLang="ru-RU"/>
              <a:pPr/>
              <a:t>‹#›</a:t>
            </a:fld>
            <a:endParaRPr lang="en-US" altLang="ru-RU"/>
          </a:p>
        </p:txBody>
      </p:sp>
    </p:spTree>
  </p:cSld>
  <p:clrMapOvr>
    <a:masterClrMapping/>
  </p:clrMapOvr>
  <p:transition spd="med">
    <p:circl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lvl1pPr>
          </a:lstStyle>
          <a:p>
            <a:pPr>
              <a:defRPr/>
            </a:pPr>
            <a:endParaRPr lang="en-US" altLang="ru-RU"/>
          </a:p>
        </p:txBody>
      </p:sp>
      <p:sp>
        <p:nvSpPr>
          <p:cNvPr id="6" name="Footer Placeholder 5"/>
          <p:cNvSpPr>
            <a:spLocks noGrp="1"/>
          </p:cNvSpPr>
          <p:nvPr>
            <p:ph type="ftr" sz="quarter" idx="11"/>
          </p:nvPr>
        </p:nvSpPr>
        <p:spPr/>
        <p:txBody>
          <a:bodyPr/>
          <a:lstStyle>
            <a:lvl1pPr>
              <a:defRPr/>
            </a:lvl1pPr>
          </a:lstStyle>
          <a:p>
            <a:pPr>
              <a:defRPr/>
            </a:pPr>
            <a:endParaRPr lang="en-US" altLang="ru-RU"/>
          </a:p>
        </p:txBody>
      </p:sp>
      <p:sp>
        <p:nvSpPr>
          <p:cNvPr id="7" name="Slide Number Placeholder 6"/>
          <p:cNvSpPr>
            <a:spLocks noGrp="1"/>
          </p:cNvSpPr>
          <p:nvPr>
            <p:ph type="sldNum" sz="quarter" idx="12"/>
          </p:nvPr>
        </p:nvSpPr>
        <p:spPr/>
        <p:txBody>
          <a:bodyPr/>
          <a:lstStyle>
            <a:lvl1pPr>
              <a:defRPr/>
            </a:lvl1pPr>
          </a:lstStyle>
          <a:p>
            <a:fld id="{6DF8534E-2316-4745-9F53-CC61EDB5E05C}" type="slidenum">
              <a:rPr lang="en-US" altLang="ru-RU"/>
              <a:pPr/>
              <a:t>‹#›</a:t>
            </a:fld>
            <a:endParaRPr lang="en-US" altLang="ru-RU"/>
          </a:p>
        </p:txBody>
      </p:sp>
    </p:spTree>
  </p:cSld>
  <p:clrMapOvr>
    <a:masterClrMapping/>
  </p:clrMapOvr>
  <p:transition spd="med">
    <p:circl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E7B55632-3563-4656-8AEC-C666BE338506}" type="slidenum">
              <a:rPr lang="en-US" altLang="ru-RU"/>
              <a:pPr/>
              <a:t>‹#›</a:t>
            </a:fld>
            <a:endParaRPr lang="en-US" altLang="ru-RU"/>
          </a:p>
        </p:txBody>
      </p:sp>
    </p:spTree>
  </p:cSld>
  <p:clrMapOvr>
    <a:masterClrMapping/>
  </p:clrMapOvr>
  <p:transition spd="med">
    <p:circl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a:extLst/>
        </p:spPr>
        <p:txBody>
          <a:bodyPr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r>
              <a:rPr lang="en-US" altLang="ru-RU" sz="8000">
                <a:solidFill>
                  <a:srgbClr val="9FE0F5"/>
                </a:solidFill>
                <a:latin typeface="Arial" panose="020B0604020202020204" pitchFamily="34" charset="0"/>
              </a:rPr>
              <a:t>“</a:t>
            </a:r>
          </a:p>
        </p:txBody>
      </p:sp>
      <p:sp>
        <p:nvSpPr>
          <p:cNvPr id="6" name="TextBox 5"/>
          <p:cNvSpPr txBox="1">
            <a:spLocks noChangeArrowheads="1"/>
          </p:cNvSpPr>
          <p:nvPr/>
        </p:nvSpPr>
        <p:spPr bwMode="auto">
          <a:xfrm>
            <a:off x="6748463" y="2886075"/>
            <a:ext cx="457200" cy="585788"/>
          </a:xfrm>
          <a:prstGeom prst="rect">
            <a:avLst/>
          </a:prstGeom>
          <a:noFill/>
          <a:ln>
            <a:noFill/>
          </a:ln>
          <a:extLst/>
        </p:spPr>
        <p:txBody>
          <a:bodyPr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r>
              <a:rPr lang="en-US" altLang="ru-RU" sz="8000">
                <a:solidFill>
                  <a:srgbClr val="9FE0F5"/>
                </a:solidFill>
                <a:latin typeface="Arial" panose="020B0604020202020204" pitchFamily="34" charset="0"/>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7" name="Date Placeholder 3"/>
          <p:cNvSpPr>
            <a:spLocks noGrp="1"/>
          </p:cNvSpPr>
          <p:nvPr>
            <p:ph type="dt" sz="half" idx="14"/>
          </p:nvPr>
        </p:nvSpPr>
        <p:spPr/>
        <p:txBody>
          <a:bodyPr/>
          <a:lstStyle>
            <a:lvl1pPr>
              <a:defRPr/>
            </a:lvl1pPr>
          </a:lstStyle>
          <a:p>
            <a:pPr>
              <a:defRPr/>
            </a:pPr>
            <a:endParaRPr lang="en-US" altLang="ru-RU"/>
          </a:p>
        </p:txBody>
      </p:sp>
      <p:sp>
        <p:nvSpPr>
          <p:cNvPr id="8" name="Footer Placeholder 4"/>
          <p:cNvSpPr>
            <a:spLocks noGrp="1"/>
          </p:cNvSpPr>
          <p:nvPr>
            <p:ph type="ftr" sz="quarter" idx="15"/>
          </p:nvPr>
        </p:nvSpPr>
        <p:spPr/>
        <p:txBody>
          <a:bodyPr/>
          <a:lstStyle>
            <a:lvl1pPr>
              <a:defRPr/>
            </a:lvl1pPr>
          </a:lstStyle>
          <a:p>
            <a:pPr>
              <a:defRPr/>
            </a:pPr>
            <a:endParaRPr lang="en-US" altLang="ru-RU"/>
          </a:p>
        </p:txBody>
      </p:sp>
      <p:sp>
        <p:nvSpPr>
          <p:cNvPr id="9" name="Slide Number Placeholder 5"/>
          <p:cNvSpPr>
            <a:spLocks noGrp="1"/>
          </p:cNvSpPr>
          <p:nvPr>
            <p:ph type="sldNum" sz="quarter" idx="16"/>
          </p:nvPr>
        </p:nvSpPr>
        <p:spPr/>
        <p:txBody>
          <a:bodyPr/>
          <a:lstStyle>
            <a:lvl1pPr>
              <a:defRPr/>
            </a:lvl1pPr>
          </a:lstStyle>
          <a:p>
            <a:fld id="{AE328C66-5F1D-4C29-9E9B-D8346AC9405C}" type="slidenum">
              <a:rPr lang="en-US" altLang="ru-RU"/>
              <a:pPr/>
              <a:t>‹#›</a:t>
            </a:fld>
            <a:endParaRPr lang="en-US" altLang="ru-RU"/>
          </a:p>
        </p:txBody>
      </p:sp>
    </p:spTree>
  </p:cSld>
  <p:clrMapOvr>
    <a:masterClrMapping/>
  </p:clrMapOvr>
  <p:transition spd="med">
    <p:circl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389DBFCA-5DAB-4E9B-AED8-80E4F24610E9}" type="slidenum">
              <a:rPr lang="en-US" altLang="ru-RU"/>
              <a:pPr/>
              <a:t>‹#›</a:t>
            </a:fld>
            <a:endParaRPr lang="en-US" altLang="ru-RU"/>
          </a:p>
        </p:txBody>
      </p:sp>
    </p:spTree>
  </p:cSld>
  <p:clrMapOvr>
    <a:masterClrMapping/>
  </p:clrMapOvr>
  <p:transition spd="med">
    <p:circl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a:extLst/>
        </p:spPr>
        <p:txBody>
          <a:bodyPr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r>
              <a:rPr lang="en-US" altLang="ru-RU" sz="8000">
                <a:solidFill>
                  <a:srgbClr val="9FE0F5"/>
                </a:solidFill>
                <a:latin typeface="Arial" panose="020B0604020202020204" pitchFamily="34" charset="0"/>
              </a:rPr>
              <a:t>“</a:t>
            </a:r>
          </a:p>
        </p:txBody>
      </p:sp>
      <p:sp>
        <p:nvSpPr>
          <p:cNvPr id="6" name="TextBox 5"/>
          <p:cNvSpPr txBox="1">
            <a:spLocks noChangeArrowheads="1"/>
          </p:cNvSpPr>
          <p:nvPr/>
        </p:nvSpPr>
        <p:spPr bwMode="auto">
          <a:xfrm>
            <a:off x="6748463" y="2886075"/>
            <a:ext cx="457200" cy="585788"/>
          </a:xfrm>
          <a:prstGeom prst="rect">
            <a:avLst/>
          </a:prstGeom>
          <a:noFill/>
          <a:ln>
            <a:noFill/>
          </a:ln>
          <a:extLst/>
        </p:spPr>
        <p:txBody>
          <a:bodyPr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r>
              <a:rPr lang="en-US" altLang="ru-RU" sz="8000">
                <a:solidFill>
                  <a:srgbClr val="9FE0F5"/>
                </a:solidFill>
                <a:latin typeface="Arial" panose="020B0604020202020204" pitchFamily="34" charset="0"/>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7" name="Date Placeholder 3"/>
          <p:cNvSpPr>
            <a:spLocks noGrp="1"/>
          </p:cNvSpPr>
          <p:nvPr>
            <p:ph type="dt" sz="half" idx="14"/>
          </p:nvPr>
        </p:nvSpPr>
        <p:spPr/>
        <p:txBody>
          <a:bodyPr/>
          <a:lstStyle>
            <a:lvl1pPr>
              <a:defRPr/>
            </a:lvl1pPr>
          </a:lstStyle>
          <a:p>
            <a:pPr>
              <a:defRPr/>
            </a:pPr>
            <a:endParaRPr lang="en-US" altLang="ru-RU"/>
          </a:p>
        </p:txBody>
      </p:sp>
      <p:sp>
        <p:nvSpPr>
          <p:cNvPr id="8" name="Footer Placeholder 4"/>
          <p:cNvSpPr>
            <a:spLocks noGrp="1"/>
          </p:cNvSpPr>
          <p:nvPr>
            <p:ph type="ftr" sz="quarter" idx="15"/>
          </p:nvPr>
        </p:nvSpPr>
        <p:spPr/>
        <p:txBody>
          <a:bodyPr/>
          <a:lstStyle>
            <a:lvl1pPr>
              <a:defRPr/>
            </a:lvl1pPr>
          </a:lstStyle>
          <a:p>
            <a:pPr>
              <a:defRPr/>
            </a:pPr>
            <a:endParaRPr lang="en-US" altLang="ru-RU"/>
          </a:p>
        </p:txBody>
      </p:sp>
      <p:sp>
        <p:nvSpPr>
          <p:cNvPr id="9" name="Slide Number Placeholder 5"/>
          <p:cNvSpPr>
            <a:spLocks noGrp="1"/>
          </p:cNvSpPr>
          <p:nvPr>
            <p:ph type="sldNum" sz="quarter" idx="16"/>
          </p:nvPr>
        </p:nvSpPr>
        <p:spPr/>
        <p:txBody>
          <a:bodyPr/>
          <a:lstStyle>
            <a:lvl1pPr>
              <a:defRPr/>
            </a:lvl1pPr>
          </a:lstStyle>
          <a:p>
            <a:fld id="{D90420FC-CCC7-4330-9C83-04848560FC2C}" type="slidenum">
              <a:rPr lang="en-US" altLang="ru-RU"/>
              <a:pPr/>
              <a:t>‹#›</a:t>
            </a:fld>
            <a:endParaRPr lang="en-US" altLang="ru-RU"/>
          </a:p>
        </p:txBody>
      </p:sp>
    </p:spTree>
  </p:cSld>
  <p:clrMapOvr>
    <a:masterClrMapping/>
  </p:clrMapOvr>
  <p:transition spd="med">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365125"/>
            <a:ext cx="7886700" cy="1325563"/>
          </a:xfrm>
        </p:spPr>
        <p:txBody>
          <a:bodyPr/>
          <a:lstStyle/>
          <a:p>
            <a:r>
              <a:rPr lang="ru-RU"/>
              <a:t>Образец заголовка</a:t>
            </a:r>
          </a:p>
        </p:txBody>
      </p:sp>
      <p:sp>
        <p:nvSpPr>
          <p:cNvPr id="3" name="Текст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30238" y="2505075"/>
            <a:ext cx="386873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29150" y="2505075"/>
            <a:ext cx="38877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lvl1pPr>
              <a:defRPr/>
            </a:lvl1pPr>
          </a:lstStyle>
          <a:p>
            <a:pPr>
              <a:defRPr/>
            </a:pPr>
            <a:endParaRPr lang="ru-RU"/>
          </a:p>
        </p:txBody>
      </p:sp>
      <p:sp>
        <p:nvSpPr>
          <p:cNvPr id="8" name="Нижний колонтитул 7"/>
          <p:cNvSpPr>
            <a:spLocks noGrp="1"/>
          </p:cNvSpPr>
          <p:nvPr>
            <p:ph type="ftr" sz="quarter" idx="11"/>
          </p:nvPr>
        </p:nvSpPr>
        <p:spPr/>
        <p:txBody>
          <a:bodyPr/>
          <a:lstStyle>
            <a:lvl1pPr>
              <a:defRPr/>
            </a:lvl1pPr>
          </a:lstStyle>
          <a:p>
            <a:pPr>
              <a:defRPr/>
            </a:pPr>
            <a:endParaRPr lang="ru-RU"/>
          </a:p>
        </p:txBody>
      </p:sp>
      <p:sp>
        <p:nvSpPr>
          <p:cNvPr id="9" name="Номер слайда 8"/>
          <p:cNvSpPr>
            <a:spLocks noGrp="1"/>
          </p:cNvSpPr>
          <p:nvPr>
            <p:ph type="sldNum" sz="quarter" idx="12"/>
          </p:nvPr>
        </p:nvSpPr>
        <p:spPr/>
        <p:txBody>
          <a:bodyPr/>
          <a:lstStyle>
            <a:lvl1pPr>
              <a:defRPr/>
            </a:lvl1pPr>
          </a:lstStyle>
          <a:p>
            <a:fld id="{2C31FDBB-00E2-4D8C-BB25-18970085F7B5}" type="slidenum">
              <a:rPr lang="ru-RU" altLang="ru-RU"/>
              <a:pPr/>
              <a:t>‹#›</a:t>
            </a:fld>
            <a:endParaRPr lang="ru-RU" altLang="ru-RU"/>
          </a:p>
        </p:txBody>
      </p:sp>
    </p:spTree>
  </p:cSld>
  <p:clrMapOvr>
    <a:masterClrMapping/>
  </p:clrMapOvr>
  <p:transition spd="med">
    <p:circl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5" name="Date Placeholder 3"/>
          <p:cNvSpPr>
            <a:spLocks noGrp="1"/>
          </p:cNvSpPr>
          <p:nvPr>
            <p:ph type="dt" sz="half" idx="14"/>
          </p:nvPr>
        </p:nvSpPr>
        <p:spPr/>
        <p:txBody>
          <a:bodyPr/>
          <a:lstStyle>
            <a:lvl1pPr>
              <a:defRPr/>
            </a:lvl1pPr>
          </a:lstStyle>
          <a:p>
            <a:pPr>
              <a:defRPr/>
            </a:pPr>
            <a:endParaRPr lang="en-US" altLang="ru-RU"/>
          </a:p>
        </p:txBody>
      </p:sp>
      <p:sp>
        <p:nvSpPr>
          <p:cNvPr id="6" name="Footer Placeholder 4"/>
          <p:cNvSpPr>
            <a:spLocks noGrp="1"/>
          </p:cNvSpPr>
          <p:nvPr>
            <p:ph type="ftr" sz="quarter" idx="15"/>
          </p:nvPr>
        </p:nvSpPr>
        <p:spPr/>
        <p:txBody>
          <a:bodyPr/>
          <a:lstStyle>
            <a:lvl1pPr>
              <a:defRPr/>
            </a:lvl1pPr>
          </a:lstStyle>
          <a:p>
            <a:pPr>
              <a:defRPr/>
            </a:pPr>
            <a:endParaRPr lang="en-US" altLang="ru-RU"/>
          </a:p>
        </p:txBody>
      </p:sp>
      <p:sp>
        <p:nvSpPr>
          <p:cNvPr id="7" name="Slide Number Placeholder 5"/>
          <p:cNvSpPr>
            <a:spLocks noGrp="1"/>
          </p:cNvSpPr>
          <p:nvPr>
            <p:ph type="sldNum" sz="quarter" idx="16"/>
          </p:nvPr>
        </p:nvSpPr>
        <p:spPr/>
        <p:txBody>
          <a:bodyPr/>
          <a:lstStyle>
            <a:lvl1pPr>
              <a:defRPr/>
            </a:lvl1pPr>
          </a:lstStyle>
          <a:p>
            <a:fld id="{BBBD80A4-2A1E-4EBC-8857-D127B7589DF8}" type="slidenum">
              <a:rPr lang="en-US" altLang="ru-RU"/>
              <a:pPr/>
              <a:t>‹#›</a:t>
            </a:fld>
            <a:endParaRPr lang="en-US" altLang="ru-RU"/>
          </a:p>
        </p:txBody>
      </p:sp>
    </p:spTree>
  </p:cSld>
  <p:clrMapOvr>
    <a:masterClrMapping/>
  </p:clrMapOvr>
  <p:transition spd="med">
    <p:circl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B3AE0AC1-6211-4662-A1FE-89FA8A82ADB9}" type="slidenum">
              <a:rPr lang="en-US" altLang="ru-RU"/>
              <a:pPr/>
              <a:t>‹#›</a:t>
            </a:fld>
            <a:endParaRPr lang="en-US" altLang="ru-RU"/>
          </a:p>
        </p:txBody>
      </p:sp>
    </p:spTree>
  </p:cSld>
  <p:clrMapOvr>
    <a:masterClrMapping/>
  </p:clrMapOvr>
  <p:transition spd="med">
    <p:circl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ru-RU"/>
          </a:p>
        </p:txBody>
      </p:sp>
      <p:sp>
        <p:nvSpPr>
          <p:cNvPr id="5" name="Footer Placeholder 4"/>
          <p:cNvSpPr>
            <a:spLocks noGrp="1"/>
          </p:cNvSpPr>
          <p:nvPr>
            <p:ph type="ftr" sz="quarter" idx="11"/>
          </p:nvPr>
        </p:nvSpPr>
        <p:spPr/>
        <p:txBody>
          <a:bodyPr/>
          <a:lstStyle>
            <a:lvl1pPr>
              <a:defRPr/>
            </a:lvl1pPr>
          </a:lstStyle>
          <a:p>
            <a:pPr>
              <a:defRPr/>
            </a:pPr>
            <a:endParaRPr lang="en-US" altLang="ru-RU"/>
          </a:p>
        </p:txBody>
      </p:sp>
      <p:sp>
        <p:nvSpPr>
          <p:cNvPr id="6" name="Slide Number Placeholder 5"/>
          <p:cNvSpPr>
            <a:spLocks noGrp="1"/>
          </p:cNvSpPr>
          <p:nvPr>
            <p:ph type="sldNum" sz="quarter" idx="12"/>
          </p:nvPr>
        </p:nvSpPr>
        <p:spPr/>
        <p:txBody>
          <a:bodyPr/>
          <a:lstStyle>
            <a:lvl1pPr>
              <a:defRPr/>
            </a:lvl1pPr>
          </a:lstStyle>
          <a:p>
            <a:fld id="{D57B73DB-B04D-4FF6-85CE-6CEC8F45853B}" type="slidenum">
              <a:rPr lang="en-US" altLang="ru-RU"/>
              <a:pPr/>
              <a:t>‹#›</a:t>
            </a:fld>
            <a:endParaRPr lang="en-US" altLang="ru-RU"/>
          </a:p>
        </p:txBody>
      </p:sp>
    </p:spTree>
  </p:cSld>
  <p:clrMapOvr>
    <a:masterClrMapping/>
  </p:clrMapOvr>
  <p:transition spd="med">
    <p:circl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a:t>Образец заголовка</a:t>
            </a:r>
          </a:p>
        </p:txBody>
      </p:sp>
      <p:sp>
        <p:nvSpPr>
          <p:cNvPr id="3" name="Объект 2"/>
          <p:cNvSpPr>
            <a:spLocks noGrp="1"/>
          </p:cNvSpPr>
          <p:nvPr>
            <p:ph sz="half" idx="1"/>
          </p:nvPr>
        </p:nvSpPr>
        <p:spPr>
          <a:xfrm>
            <a:off x="457200" y="1981200"/>
            <a:ext cx="4038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9812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648200" y="4114800"/>
            <a:ext cx="40386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Дата 5"/>
          <p:cNvSpPr>
            <a:spLocks noGrp="1"/>
          </p:cNvSpPr>
          <p:nvPr>
            <p:ph type="dt" sz="half" idx="10"/>
          </p:nvPr>
        </p:nvSpPr>
        <p:spPr>
          <a:xfrm>
            <a:off x="457200" y="6245225"/>
            <a:ext cx="2135188" cy="476250"/>
          </a:xfrm>
        </p:spPr>
        <p:txBody>
          <a:bodyPr/>
          <a:lstStyle>
            <a:lvl1pPr>
              <a:defRPr/>
            </a:lvl1pPr>
          </a:lstStyle>
          <a:p>
            <a:pPr>
              <a:defRPr/>
            </a:pPr>
            <a:endParaRPr lang="ru-RU"/>
          </a:p>
        </p:txBody>
      </p:sp>
      <p:sp>
        <p:nvSpPr>
          <p:cNvPr id="7" name="Нижний колонтитул 6"/>
          <p:cNvSpPr>
            <a:spLocks noGrp="1"/>
          </p:cNvSpPr>
          <p:nvPr>
            <p:ph type="ftr" sz="quarter" idx="11"/>
          </p:nvPr>
        </p:nvSpPr>
        <p:spPr/>
        <p:txBody>
          <a:bodyPr/>
          <a:lstStyle>
            <a:lvl1pPr>
              <a:defRPr/>
            </a:lvl1pPr>
          </a:lstStyle>
          <a:p>
            <a:pPr>
              <a:defRPr/>
            </a:pPr>
            <a:endParaRPr lang="ru-RU"/>
          </a:p>
        </p:txBody>
      </p:sp>
      <p:sp>
        <p:nvSpPr>
          <p:cNvPr id="8" name="Номер слайда 7"/>
          <p:cNvSpPr>
            <a:spLocks noGrp="1"/>
          </p:cNvSpPr>
          <p:nvPr>
            <p:ph type="sldNum" sz="quarter" idx="12"/>
          </p:nvPr>
        </p:nvSpPr>
        <p:spPr>
          <a:xfrm>
            <a:off x="6551613" y="6245225"/>
            <a:ext cx="2135187" cy="476250"/>
          </a:xfrm>
        </p:spPr>
        <p:txBody>
          <a:bodyPr/>
          <a:lstStyle>
            <a:lvl1pPr>
              <a:defRPr/>
            </a:lvl1pPr>
          </a:lstStyle>
          <a:p>
            <a:fld id="{7B974E11-1526-456C-BFB1-ADB3AD564AC4}" type="slidenum">
              <a:rPr lang="ru-RU" altLang="ru-RU"/>
              <a:pPr/>
              <a:t>‹#›</a:t>
            </a:fld>
            <a:endParaRPr lang="ru-RU" altLang="ru-RU"/>
          </a:p>
        </p:txBody>
      </p:sp>
    </p:spTree>
  </p:cSld>
  <p:clrMapOvr>
    <a:masterClrMapping/>
  </p:clrMapOvr>
  <p:transition spd="med">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lvl1pPr>
              <a:defRPr/>
            </a:lvl1pPr>
          </a:lstStyle>
          <a:p>
            <a:pPr>
              <a:defRPr/>
            </a:pPr>
            <a:endParaRPr lang="ru-RU"/>
          </a:p>
        </p:txBody>
      </p:sp>
      <p:sp>
        <p:nvSpPr>
          <p:cNvPr id="4" name="Нижний колонтитул 3"/>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fld id="{40843A92-880B-48F4-B9B5-F79E82DFD7D2}" type="slidenum">
              <a:rPr lang="ru-RU" altLang="ru-RU"/>
              <a:pPr/>
              <a:t>‹#›</a:t>
            </a:fld>
            <a:endParaRPr lang="ru-RU" altLang="ru-RU"/>
          </a:p>
        </p:txBody>
      </p:sp>
    </p:spTree>
  </p:cSld>
  <p:clrMapOvr>
    <a:masterClrMapping/>
  </p:clrMapOvr>
  <p:transition spd="med">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3"/>
          <p:cNvSpPr>
            <a:spLocks noGrp="1"/>
          </p:cNvSpPr>
          <p:nvPr>
            <p:ph type="sldNum" sz="quarter" idx="12"/>
          </p:nvPr>
        </p:nvSpPr>
        <p:spPr/>
        <p:txBody>
          <a:bodyPr/>
          <a:lstStyle>
            <a:lvl1pPr>
              <a:defRPr/>
            </a:lvl1pPr>
          </a:lstStyle>
          <a:p>
            <a:fld id="{9FE15992-B0A6-4709-BE91-36A9038455B9}" type="slidenum">
              <a:rPr lang="ru-RU" altLang="ru-RU"/>
              <a:pPr/>
              <a:t>‹#›</a:t>
            </a:fld>
            <a:endParaRPr lang="ru-RU" altLang="ru-RU"/>
          </a:p>
        </p:txBody>
      </p:sp>
    </p:spTree>
  </p:cSld>
  <p:clrMapOvr>
    <a:masterClrMapping/>
  </p:clrMapOvr>
  <p:transition spd="med">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lstStyle>
            <a:lvl1pPr>
              <a:defRPr sz="3200"/>
            </a:lvl1pPr>
          </a:lstStyle>
          <a:p>
            <a:r>
              <a:rPr lang="ru-RU"/>
              <a:t>Образец заголовка</a:t>
            </a:r>
          </a:p>
        </p:txBody>
      </p:sp>
      <p:sp>
        <p:nvSpPr>
          <p:cNvPr id="3" name="Объект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0B8E7205-9ACD-48E8-B31E-C31E392AC742}" type="slidenum">
              <a:rPr lang="ru-RU" altLang="ru-RU"/>
              <a:pPr/>
              <a:t>‹#›</a:t>
            </a:fld>
            <a:endParaRPr lang="ru-RU" altLang="ru-RU"/>
          </a:p>
        </p:txBody>
      </p:sp>
    </p:spTree>
  </p:cSld>
  <p:clrMapOvr>
    <a:masterClrMapping/>
  </p:clrMapOvr>
  <p:transition spd="med">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238" y="457200"/>
            <a:ext cx="2949575" cy="1600200"/>
          </a:xfrm>
        </p:spPr>
        <p:txBody>
          <a:bodyPr/>
          <a:lstStyle>
            <a:lvl1pPr>
              <a:defRPr sz="3200"/>
            </a:lvl1pPr>
          </a:lstStyle>
          <a:p>
            <a:r>
              <a:rPr lang="ru-RU"/>
              <a:t>Образец заголовка</a:t>
            </a:r>
          </a:p>
        </p:txBody>
      </p:sp>
      <p:sp>
        <p:nvSpPr>
          <p:cNvPr id="3" name="Рисунок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E795D8F1-6089-4322-8E9D-29A6359D5401}" type="slidenum">
              <a:rPr lang="ru-RU" altLang="ru-RU"/>
              <a:pPr/>
              <a:t>‹#›</a:t>
            </a:fld>
            <a:endParaRPr lang="ru-RU" altLang="ru-RU"/>
          </a:p>
        </p:txBody>
      </p:sp>
    </p:spTree>
  </p:cSld>
  <p:clrMapOvr>
    <a:masterClrMapping/>
  </p:clrMapOvr>
  <p:transition spd="med">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4"/>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altLang="ru-RU"/>
              <a:t>Образец заголовка</a:t>
            </a:r>
            <a:endParaRPr lang="en-US" altLang="ru-RU"/>
          </a:p>
        </p:txBody>
      </p:sp>
      <p:sp>
        <p:nvSpPr>
          <p:cNvPr id="1027" name="Rectangle 3"/>
          <p:cNvSpPr>
            <a:spLocks noGrp="1" noChangeArrowheads="1"/>
          </p:cNvSpPr>
          <p:nvPr>
            <p:ph type="body" idx="1"/>
            <p:custDataLst>
              <p:tags r:id="rId15"/>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endParaRPr lang="en-US" altLang="ru-RU"/>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fld id="{81989548-6179-4786-9C14-30A3F58D3049}"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9963" r:id="rId1"/>
    <p:sldLayoutId id="2147489964" r:id="rId2"/>
    <p:sldLayoutId id="2147489965" r:id="rId3"/>
    <p:sldLayoutId id="2147489966" r:id="rId4"/>
    <p:sldLayoutId id="2147489967" r:id="rId5"/>
    <p:sldLayoutId id="2147489968" r:id="rId6"/>
    <p:sldLayoutId id="2147489969" r:id="rId7"/>
    <p:sldLayoutId id="2147489970" r:id="rId8"/>
    <p:sldLayoutId id="2147489971" r:id="rId9"/>
    <p:sldLayoutId id="2147489972" r:id="rId10"/>
    <p:sldLayoutId id="2147489973" r:id="rId11"/>
    <p:sldLayoutId id="2147489974" r:id="rId12"/>
  </p:sldLayoutIdLst>
  <p:transition spd="med">
    <p:circle/>
  </p:transition>
  <p:hf hdr="0" ftr="0" dt="0"/>
  <p:txStyles>
    <p:titleStyle>
      <a:lvl1pPr algn="l" rtl="0" eaLnBrk="0" fontAlgn="base" hangingPunct="0">
        <a:spcBef>
          <a:spcPct val="0"/>
        </a:spcBef>
        <a:spcAft>
          <a:spcPct val="0"/>
        </a:spcAft>
        <a:buClr>
          <a:schemeClr val="tx1"/>
        </a:buClr>
        <a:defRPr sz="3200" kern="1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6pPr>
      <a:lvl7pPr marL="914400" algn="l" rtl="0" eaLnBrk="1" fontAlgn="base" hangingPunct="1">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7pPr>
      <a:lvl8pPr marL="1371600" algn="l" rtl="0" eaLnBrk="1" fontAlgn="base" hangingPunct="1">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8pPr>
      <a:lvl9pPr marL="1828800" algn="l" rtl="0" eaLnBrk="1" fontAlgn="base" hangingPunct="1">
        <a:spcBef>
          <a:spcPct val="0"/>
        </a:spcBef>
        <a:spcAft>
          <a:spcPct val="0"/>
        </a:spcAft>
        <a:buClr>
          <a:schemeClr val="tx1"/>
        </a:buClr>
        <a:defRPr sz="32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36525" y="136525"/>
            <a:ext cx="8866188" cy="6581775"/>
          </a:xfrm>
          <a:prstGeom prst="rect">
            <a:avLst/>
          </a:prstGeom>
          <a:solidFill>
            <a:schemeClr val="bg1">
              <a:alpha val="50195"/>
            </a:schemeClr>
          </a:solidFill>
          <a:ln>
            <a:noFill/>
          </a:ln>
          <a:effectLs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ru-RU" altLang="ru-RU">
              <a:cs typeface="+mn-cs"/>
            </a:endParaRPr>
          </a:p>
        </p:txBody>
      </p:sp>
      <p:sp>
        <p:nvSpPr>
          <p:cNvPr id="2051" name="Rectangle 3"/>
          <p:cNvSpPr>
            <a:spLocks noGrp="1" noChangeArrowheads="1"/>
          </p:cNvSpPr>
          <p:nvPr>
            <p:ph type="title"/>
            <p:custDataLst>
              <p:tags r:id="rId14"/>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altLang="ru-RU"/>
              <a:t>Образец заголовка</a:t>
            </a:r>
            <a:endParaRPr lang="en-US" altLang="ru-RU"/>
          </a:p>
        </p:txBody>
      </p:sp>
      <p:sp>
        <p:nvSpPr>
          <p:cNvPr id="2052" name="Rectangle 4"/>
          <p:cNvSpPr>
            <a:spLocks noGrp="1" noChangeArrowheads="1"/>
          </p:cNvSpPr>
          <p:nvPr>
            <p:ph type="body" idx="1"/>
            <p:custDataLst>
              <p:tags r:id="rId15"/>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endParaRPr lang="en-US" altLang="ru-RU"/>
          </a:p>
        </p:txBody>
      </p:sp>
      <p:sp>
        <p:nvSpPr>
          <p:cNvPr id="47109" name="Rectangle 5"/>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ltLang="ru-RU"/>
          </a:p>
        </p:txBody>
      </p:sp>
      <p:sp>
        <p:nvSpPr>
          <p:cNvPr id="47110" name="Rectangle 6"/>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ltLang="ru-RU"/>
          </a:p>
        </p:txBody>
      </p:sp>
      <p:sp>
        <p:nvSpPr>
          <p:cNvPr id="47111" name="Rectangle 7"/>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vl1pPr>
          </a:lstStyle>
          <a:p>
            <a:fld id="{35CC9C75-340F-40B0-A224-C96B8B588E54}" type="slidenum">
              <a:rPr lang="en-US" altLang="ru-RU"/>
              <a:pPr/>
              <a:t>‹#›</a:t>
            </a:fld>
            <a:endParaRPr lang="en-US" altLang="ru-RU"/>
          </a:p>
        </p:txBody>
      </p:sp>
    </p:spTree>
  </p:cSld>
  <p:clrMap bg1="lt1" tx1="dk1" bg2="lt2" tx2="dk2" accent1="accent1" accent2="accent2" accent3="accent3" accent4="accent4" accent5="accent5" accent6="accent6" hlink="hlink" folHlink="folHlink"/>
  <p:sldLayoutIdLst>
    <p:sldLayoutId id="2147489975" r:id="rId1"/>
    <p:sldLayoutId id="2147489942" r:id="rId2"/>
    <p:sldLayoutId id="2147489943" r:id="rId3"/>
    <p:sldLayoutId id="2147489944" r:id="rId4"/>
    <p:sldLayoutId id="2147489945" r:id="rId5"/>
    <p:sldLayoutId id="2147489946" r:id="rId6"/>
    <p:sldLayoutId id="2147489947" r:id="rId7"/>
    <p:sldLayoutId id="2147489948" r:id="rId8"/>
    <p:sldLayoutId id="2147489949" r:id="rId9"/>
    <p:sldLayoutId id="2147489950" r:id="rId10"/>
    <p:sldLayoutId id="2147489951" r:id="rId11"/>
    <p:sldLayoutId id="2147489976" r:id="rId12"/>
  </p:sldLayoutIdLst>
  <p:transition spd="med">
    <p:circle/>
  </p:transition>
  <p:hf hdr="0" ftr="0" dt="0"/>
  <p:txStyles>
    <p:titleStyle>
      <a:lvl1pPr algn="l" rtl="0" eaLnBrk="0" fontAlgn="base" hangingPunct="0">
        <a:spcBef>
          <a:spcPct val="0"/>
        </a:spcBef>
        <a:spcAft>
          <a:spcPct val="0"/>
        </a:spcAft>
        <a:buClr>
          <a:schemeClr val="tx1"/>
        </a:buClr>
        <a:defRPr sz="3200" kern="1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panose="020B0604020202020204" pitchFamily="34" charset="0"/>
        </a:defRPr>
      </a:lvl2pPr>
      <a:lvl3pPr algn="l" rtl="0" eaLnBrk="0" fontAlgn="base" hangingPunct="0">
        <a:spcBef>
          <a:spcPct val="0"/>
        </a:spcBef>
        <a:spcAft>
          <a:spcPct val="0"/>
        </a:spcAft>
        <a:buClr>
          <a:schemeClr val="tx1"/>
        </a:buClr>
        <a:defRPr sz="3200">
          <a:solidFill>
            <a:schemeClr val="tx1"/>
          </a:solidFill>
          <a:latin typeface="Arial" panose="020B0604020202020204" pitchFamily="34" charset="0"/>
        </a:defRPr>
      </a:lvl3pPr>
      <a:lvl4pPr algn="l" rtl="0" eaLnBrk="0" fontAlgn="base" hangingPunct="0">
        <a:spcBef>
          <a:spcPct val="0"/>
        </a:spcBef>
        <a:spcAft>
          <a:spcPct val="0"/>
        </a:spcAft>
        <a:buClr>
          <a:schemeClr val="tx1"/>
        </a:buClr>
        <a:defRPr sz="3200">
          <a:solidFill>
            <a:schemeClr val="tx1"/>
          </a:solidFill>
          <a:latin typeface="Arial" panose="020B0604020202020204" pitchFamily="34" charset="0"/>
        </a:defRPr>
      </a:lvl4pPr>
      <a:lvl5pPr algn="l" rtl="0" eaLnBrk="0" fontAlgn="base" hangingPunct="0">
        <a:spcBef>
          <a:spcPct val="0"/>
        </a:spcBef>
        <a:spcAft>
          <a:spcPct val="0"/>
        </a:spcAft>
        <a:buClr>
          <a:schemeClr val="tx1"/>
        </a:buClr>
        <a:defRPr sz="3200">
          <a:solidFill>
            <a:schemeClr val="tx1"/>
          </a:solidFill>
          <a:latin typeface="Arial" panose="020B0604020202020204" pitchFamily="34" charset="0"/>
        </a:defRPr>
      </a:lvl5pPr>
      <a:lvl6pPr marL="457200" algn="l" rtl="0" eaLnBrk="1" fontAlgn="base" hangingPunct="1">
        <a:spcBef>
          <a:spcPct val="0"/>
        </a:spcBef>
        <a:spcAft>
          <a:spcPct val="0"/>
        </a:spcAft>
        <a:buClr>
          <a:schemeClr val="tx1"/>
        </a:buClr>
        <a:defRPr sz="3200">
          <a:solidFill>
            <a:schemeClr val="tx1"/>
          </a:solidFill>
          <a:latin typeface="Arial" panose="020B0604020202020204" pitchFamily="34" charset="0"/>
        </a:defRPr>
      </a:lvl6pPr>
      <a:lvl7pPr marL="914400" algn="l" rtl="0" eaLnBrk="1" fontAlgn="base" hangingPunct="1">
        <a:spcBef>
          <a:spcPct val="0"/>
        </a:spcBef>
        <a:spcAft>
          <a:spcPct val="0"/>
        </a:spcAft>
        <a:buClr>
          <a:schemeClr val="tx1"/>
        </a:buClr>
        <a:defRPr sz="3200">
          <a:solidFill>
            <a:schemeClr val="tx1"/>
          </a:solidFill>
          <a:latin typeface="Arial" panose="020B0604020202020204" pitchFamily="34" charset="0"/>
        </a:defRPr>
      </a:lvl7pPr>
      <a:lvl8pPr marL="1371600" algn="l" rtl="0" eaLnBrk="1" fontAlgn="base" hangingPunct="1">
        <a:spcBef>
          <a:spcPct val="0"/>
        </a:spcBef>
        <a:spcAft>
          <a:spcPct val="0"/>
        </a:spcAft>
        <a:buClr>
          <a:schemeClr val="tx1"/>
        </a:buClr>
        <a:defRPr sz="3200">
          <a:solidFill>
            <a:schemeClr val="tx1"/>
          </a:solidFill>
          <a:latin typeface="Arial" panose="020B0604020202020204" pitchFamily="34" charset="0"/>
        </a:defRPr>
      </a:lvl8pPr>
      <a:lvl9pPr marL="1828800" algn="l" rtl="0" eaLnBrk="1" fontAlgn="base" hangingPunct="1">
        <a:spcBef>
          <a:spcPct val="0"/>
        </a:spcBef>
        <a:spcAft>
          <a:spcPct val="0"/>
        </a:spcAft>
        <a:buClr>
          <a:schemeClr val="tx1"/>
        </a:buClr>
        <a:defRPr sz="3200">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1"/>
        </a:buClr>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33413"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endParaRPr lang="en-US" altLang="ru-RU"/>
          </a:p>
        </p:txBody>
      </p:sp>
      <p:sp>
        <p:nvSpPr>
          <p:cNvPr id="3075" name="Text Placeholder 2"/>
          <p:cNvSpPr>
            <a:spLocks noGrp="1"/>
          </p:cNvSpPr>
          <p:nvPr>
            <p:ph type="body" idx="1"/>
          </p:nvPr>
        </p:nvSpPr>
        <p:spPr bwMode="auto">
          <a:xfrm>
            <a:off x="633413" y="1828800"/>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endParaRPr lang="en-US" altLang="ru-RU"/>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cs typeface="+mn-cs"/>
              </a:defRPr>
            </a:lvl1pPr>
          </a:lstStyle>
          <a:p>
            <a:pPr>
              <a:defRPr/>
            </a:pPr>
            <a:endParaRPr lang="ru-RU"/>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cs typeface="+mn-cs"/>
              </a:defRPr>
            </a:lvl1pPr>
          </a:lstStyle>
          <a:p>
            <a:pPr>
              <a:defRPr/>
            </a:pPr>
            <a:endParaRPr lang="ru-RU"/>
          </a:p>
        </p:txBody>
      </p:sp>
      <p:sp>
        <p:nvSpPr>
          <p:cNvPr id="6" name="Slide Number Placeholder 5"/>
          <p:cNvSpPr>
            <a:spLocks noGrp="1"/>
          </p:cNvSpPr>
          <p:nvPr>
            <p:ph type="sldNum" sz="quarter" idx="4"/>
          </p:nvPr>
        </p:nvSpPr>
        <p:spPr>
          <a:xfrm>
            <a:off x="6462713"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800">
                <a:solidFill>
                  <a:srgbClr val="898989"/>
                </a:solidFill>
              </a:defRPr>
            </a:lvl1pPr>
          </a:lstStyle>
          <a:p>
            <a:fld id="{E860D7F8-21B9-42A6-A674-33E8F714B395}"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9952" r:id="rId1"/>
    <p:sldLayoutId id="2147489953" r:id="rId2"/>
    <p:sldLayoutId id="2147489954" r:id="rId3"/>
    <p:sldLayoutId id="2147489955" r:id="rId4"/>
    <p:sldLayoutId id="2147489956" r:id="rId5"/>
    <p:sldLayoutId id="2147489957" r:id="rId6"/>
    <p:sldLayoutId id="2147489958" r:id="rId7"/>
    <p:sldLayoutId id="2147489959" r:id="rId8"/>
    <p:sldLayoutId id="2147489960" r:id="rId9"/>
    <p:sldLayoutId id="2147489961" r:id="rId10"/>
    <p:sldLayoutId id="2147489962" r:id="rId11"/>
    <p:sldLayoutId id="2147489977" r:id="rId12"/>
  </p:sldLayoutIdLst>
  <p:transition spd="med">
    <p:circle/>
  </p:transition>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Wingdings 2" pitchFamily="18" charset="2"/>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Wingdings 2" pitchFamily="18" charset="2"/>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Wingdings 2" pitchFamily="18" charset="2"/>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Wingdings 2" pitchFamily="18" charset="2"/>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Wingdings 2" pitchFamily="18"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16"/>
          <p:cNvGrpSpPr>
            <a:grpSpLocks/>
          </p:cNvGrpSpPr>
          <p:nvPr/>
        </p:nvGrpSpPr>
        <p:grpSpPr bwMode="auto">
          <a:xfrm>
            <a:off x="-7938" y="-7938"/>
            <a:ext cx="9170988" cy="6873876"/>
            <a:chOff x="-8467" y="-8468"/>
            <a:chExt cx="9171317" cy="6874935"/>
          </a:xfrm>
        </p:grpSpPr>
        <p:sp>
          <p:nvSpPr>
            <p:cNvPr id="7" name="Freeform 6"/>
            <p:cNvSpPr/>
            <p:nvPr/>
          </p:nvSpPr>
          <p:spPr>
            <a:xfrm>
              <a:off x="-8467" y="4013290"/>
              <a:ext cx="457217"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455" y="4175239"/>
              <a:ext cx="4022869" cy="268328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3462" y="-529"/>
              <a:ext cx="1217656" cy="685905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2644" y="-529"/>
              <a:ext cx="2268619"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393" y="-8468"/>
              <a:ext cx="1947932"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8634" y="3919613"/>
              <a:ext cx="251310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123" y="-8468"/>
              <a:ext cx="2143202"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6044" y="-8468"/>
              <a:ext cx="857281"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425" y="-8468"/>
              <a:ext cx="1066838"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9024" y="4894488"/>
              <a:ext cx="1093826"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099" name="Title Placeholder 1"/>
          <p:cNvSpPr>
            <a:spLocks noGrp="1"/>
          </p:cNvSpPr>
          <p:nvPr>
            <p:ph type="title"/>
          </p:nvPr>
        </p:nvSpPr>
        <p:spPr bwMode="auto">
          <a:xfrm>
            <a:off x="609600" y="609600"/>
            <a:ext cx="6348413"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заголовка</a:t>
            </a:r>
            <a:endParaRPr lang="en-US" altLang="ru-RU"/>
          </a:p>
        </p:txBody>
      </p:sp>
      <p:sp>
        <p:nvSpPr>
          <p:cNvPr id="4100" name="Text Placeholder 2"/>
          <p:cNvSpPr>
            <a:spLocks noGrp="1"/>
          </p:cNvSpPr>
          <p:nvPr>
            <p:ph type="body" idx="1"/>
          </p:nvPr>
        </p:nvSpPr>
        <p:spPr bwMode="auto">
          <a:xfrm>
            <a:off x="609600" y="2160588"/>
            <a:ext cx="6348413"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endParaRPr lang="en-US" altLang="ru-RU"/>
          </a:p>
        </p:txBody>
      </p:sp>
      <p:sp>
        <p:nvSpPr>
          <p:cNvPr id="4" name="Date Placeholder 3"/>
          <p:cNvSpPr>
            <a:spLocks noGrp="1"/>
          </p:cNvSpPr>
          <p:nvPr>
            <p:ph type="dt" sz="half" idx="2"/>
          </p:nvPr>
        </p:nvSpPr>
        <p:spPr>
          <a:xfrm>
            <a:off x="5405438" y="6042025"/>
            <a:ext cx="68421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ru-RU"/>
          </a:p>
        </p:txBody>
      </p:sp>
      <p:sp>
        <p:nvSpPr>
          <p:cNvPr id="5" name="Footer Placeholder 4"/>
          <p:cNvSpPr>
            <a:spLocks noGrp="1"/>
          </p:cNvSpPr>
          <p:nvPr>
            <p:ph type="ftr" sz="quarter" idx="3"/>
          </p:nvPr>
        </p:nvSpPr>
        <p:spPr>
          <a:xfrm>
            <a:off x="609600" y="6042025"/>
            <a:ext cx="4622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6445250" y="6042025"/>
            <a:ext cx="512763"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chemeClr val="accent1"/>
                </a:solidFill>
              </a:defRPr>
            </a:lvl1pPr>
          </a:lstStyle>
          <a:p>
            <a:fld id="{D90C073A-0BB4-4401-ADA3-E3A0F648CEEE}"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9978" r:id="rId1"/>
    <p:sldLayoutId id="2147489979" r:id="rId2"/>
    <p:sldLayoutId id="2147489980" r:id="rId3"/>
    <p:sldLayoutId id="2147489981" r:id="rId4"/>
    <p:sldLayoutId id="2147489982" r:id="rId5"/>
    <p:sldLayoutId id="2147489983" r:id="rId6"/>
    <p:sldLayoutId id="2147489984" r:id="rId7"/>
    <p:sldLayoutId id="2147489985" r:id="rId8"/>
    <p:sldLayoutId id="2147489986" r:id="rId9"/>
    <p:sldLayoutId id="2147489987" r:id="rId10"/>
    <p:sldLayoutId id="2147489988" r:id="rId11"/>
    <p:sldLayoutId id="2147489989" r:id="rId12"/>
    <p:sldLayoutId id="2147489990" r:id="rId13"/>
    <p:sldLayoutId id="2147489991" r:id="rId14"/>
    <p:sldLayoutId id="2147489992" r:id="rId15"/>
    <p:sldLayoutId id="2147489993" r:id="rId16"/>
    <p:sldLayoutId id="2147489994" r:id="rId17"/>
  </p:sldLayoutIdLst>
  <p:transition spd="med">
    <p:circle/>
  </p:transition>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3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0.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png"/><Relationship Id="rId7" Type="http://schemas.openxmlformats.org/officeDocument/2006/relationships/diagramColors" Target="../diagrams/colors5.xml"/><Relationship Id="rId2" Type="http://schemas.openxmlformats.org/officeDocument/2006/relationships/notesSlide" Target="../notesSlides/notesSlide13.xml"/><Relationship Id="rId1" Type="http://schemas.openxmlformats.org/officeDocument/2006/relationships/slideLayout" Target="../slideLayouts/slideLayout4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0.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4.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5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53.xml"/><Relationship Id="rId6" Type="http://schemas.openxmlformats.org/officeDocument/2006/relationships/image" Target="../media/image11.jpeg"/><Relationship Id="rId5" Type="http://schemas.openxmlformats.org/officeDocument/2006/relationships/image" Target="../media/image6.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0.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5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9526" y="0"/>
            <a:ext cx="9144000" cy="6858000"/>
          </a:xfrm>
          <a:prstGeom prst="rect">
            <a:avLst/>
          </a:prstGeom>
          <a:solidFill>
            <a:srgbClr val="00206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1"/>
          </p:nvPr>
        </p:nvSpPr>
        <p:spPr>
          <a:xfrm>
            <a:off x="9526" y="5638800"/>
            <a:ext cx="4657725" cy="1219200"/>
          </a:xfrm>
        </p:spPr>
        <p:txBody>
          <a:bodyPr/>
          <a:lstStyle/>
          <a:p>
            <a:pPr>
              <a:spcBef>
                <a:spcPts val="0"/>
              </a:spcBef>
            </a:pPr>
            <a:r>
              <a:rPr lang="ru-RU" sz="1600" b="1" kern="800" dirty="0" smtClean="0">
                <a:solidFill>
                  <a:schemeClr val="bg1"/>
                </a:solidFill>
                <a:latin typeface="Arial" panose="020B0604020202020204" pitchFamily="34" charset="0"/>
                <a:cs typeface="Arial" panose="020B0604020202020204" pitchFamily="34" charset="0"/>
              </a:rPr>
              <a:t>Главный врач</a:t>
            </a:r>
          </a:p>
          <a:p>
            <a:pPr>
              <a:spcBef>
                <a:spcPts val="0"/>
              </a:spcBef>
            </a:pPr>
            <a:r>
              <a:rPr lang="ru-RU" sz="1600" b="1" kern="800" dirty="0" smtClean="0">
                <a:solidFill>
                  <a:schemeClr val="bg1"/>
                </a:solidFill>
                <a:latin typeface="Arial" panose="020B0604020202020204" pitchFamily="34" charset="0"/>
                <a:cs typeface="Arial" panose="020B0604020202020204" pitchFamily="34" charset="0"/>
              </a:rPr>
              <a:t>БУ «</a:t>
            </a:r>
            <a:r>
              <a:rPr lang="ru-RU" sz="1600" b="1" kern="800" dirty="0" err="1" smtClean="0">
                <a:solidFill>
                  <a:schemeClr val="bg1"/>
                </a:solidFill>
                <a:latin typeface="Arial" panose="020B0604020202020204" pitchFamily="34" charset="0"/>
                <a:cs typeface="Arial" panose="020B0604020202020204" pitchFamily="34" charset="0"/>
              </a:rPr>
              <a:t>Нижневартовская</a:t>
            </a:r>
            <a:r>
              <a:rPr lang="ru-RU" sz="1600" b="1" kern="800" dirty="0" smtClean="0">
                <a:solidFill>
                  <a:schemeClr val="bg1"/>
                </a:solidFill>
                <a:latin typeface="Arial" panose="020B0604020202020204" pitchFamily="34" charset="0"/>
                <a:cs typeface="Arial" panose="020B0604020202020204" pitchFamily="34" charset="0"/>
              </a:rPr>
              <a:t> городская станция скорой медицинской помощи»:</a:t>
            </a:r>
          </a:p>
          <a:p>
            <a:pPr>
              <a:spcBef>
                <a:spcPts val="0"/>
              </a:spcBef>
            </a:pPr>
            <a:r>
              <a:rPr lang="ru-RU" sz="1600" b="1" kern="800" dirty="0" smtClean="0">
                <a:solidFill>
                  <a:schemeClr val="bg1"/>
                </a:solidFill>
                <a:latin typeface="Arial" panose="020B0604020202020204" pitchFamily="34" charset="0"/>
                <a:cs typeface="Arial" panose="020B0604020202020204" pitchFamily="34" charset="0"/>
              </a:rPr>
              <a:t>Максим Валерьевич Смирнов</a:t>
            </a:r>
            <a:endParaRPr lang="ru-RU" sz="1600" b="1" kern="800" dirty="0">
              <a:solidFill>
                <a:schemeClr val="bg1"/>
              </a:solidFill>
              <a:latin typeface="Arial" panose="020B0604020202020204" pitchFamily="34" charset="0"/>
              <a:cs typeface="Arial" panose="020B0604020202020204" pitchFamily="34" charset="0"/>
            </a:endParaRPr>
          </a:p>
        </p:txBody>
      </p:sp>
      <p:sp>
        <p:nvSpPr>
          <p:cNvPr id="6" name="Прямоугольник 5"/>
          <p:cNvSpPr/>
          <p:nvPr/>
        </p:nvSpPr>
        <p:spPr>
          <a:xfrm>
            <a:off x="9525" y="-304800"/>
            <a:ext cx="9144000" cy="2308324"/>
          </a:xfrm>
          <a:prstGeom prst="rect">
            <a:avLst/>
          </a:prstGeom>
          <a:noFill/>
        </p:spPr>
        <p:txBody>
          <a:bodyPr wrap="square" lIns="91440" tIns="45720" rIns="91440" bIns="45720">
            <a:spAutoFit/>
          </a:bodyPr>
          <a:lstStyle/>
          <a:p>
            <a:pPr algn="ctr"/>
            <a:r>
              <a:rPr lang="ru-RU"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a:r>
            <a:br>
              <a:rPr lang="ru-RU" sz="36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br>
            <a:r>
              <a:rPr lang="ru-RU" sz="3600" b="1" dirty="0" smtClean="0">
                <a:ln w="900" cmpd="sng">
                  <a:solidFill>
                    <a:schemeClr val="accent1">
                      <a:satMod val="190000"/>
                      <a:alpha val="55000"/>
                    </a:schemeClr>
                  </a:solidFill>
                  <a:prstDash val="solid"/>
                </a:ln>
                <a:solidFill>
                  <a:schemeClr val="bg1"/>
                </a:solidFill>
                <a:effectLst>
                  <a:innerShdw blurRad="101600" dist="76200" dir="5400000">
                    <a:schemeClr val="accent1">
                      <a:satMod val="190000"/>
                      <a:tint val="100000"/>
                      <a:alpha val="74000"/>
                    </a:schemeClr>
                  </a:innerShdw>
                </a:effectLst>
              </a:rPr>
              <a:t>Оказание транспортных услуг сторонними организациями </a:t>
            </a:r>
            <a:br>
              <a:rPr lang="ru-RU" sz="3600" b="1" dirty="0" smtClean="0">
                <a:ln w="900" cmpd="sng">
                  <a:solidFill>
                    <a:schemeClr val="accent1">
                      <a:satMod val="190000"/>
                      <a:alpha val="55000"/>
                    </a:schemeClr>
                  </a:solidFill>
                  <a:prstDash val="solid"/>
                </a:ln>
                <a:solidFill>
                  <a:schemeClr val="bg1"/>
                </a:solidFill>
                <a:effectLst>
                  <a:innerShdw blurRad="101600" dist="76200" dir="5400000">
                    <a:schemeClr val="accent1">
                      <a:satMod val="190000"/>
                      <a:tint val="100000"/>
                      <a:alpha val="74000"/>
                    </a:schemeClr>
                  </a:innerShdw>
                </a:effectLst>
              </a:rPr>
            </a:br>
            <a:endParaRPr lang="ru-RU" sz="3600" b="1" dirty="0">
              <a:ln w="900" cmpd="sng">
                <a:solidFill>
                  <a:schemeClr val="accent1">
                    <a:satMod val="190000"/>
                    <a:alpha val="55000"/>
                  </a:schemeClr>
                </a:solidFill>
                <a:prstDash val="solid"/>
              </a:ln>
              <a:solidFill>
                <a:schemeClr val="bg1"/>
              </a:solidFill>
              <a:effectLst>
                <a:innerShdw blurRad="101600" dist="76200" dir="5400000">
                  <a:schemeClr val="accent1">
                    <a:satMod val="190000"/>
                    <a:tint val="100000"/>
                    <a:alpha val="74000"/>
                  </a:schemeClr>
                </a:innerShdw>
              </a:effectLst>
            </a:endParaRPr>
          </a:p>
        </p:txBody>
      </p:sp>
      <p:sp>
        <p:nvSpPr>
          <p:cNvPr id="7" name="Прямоугольник 6"/>
          <p:cNvSpPr/>
          <p:nvPr/>
        </p:nvSpPr>
        <p:spPr>
          <a:xfrm>
            <a:off x="2895600" y="38100"/>
            <a:ext cx="2495550" cy="342900"/>
          </a:xfrm>
          <a:prstGeom prst="rect">
            <a:avLst/>
          </a:prstGeom>
          <a:solidFill>
            <a:srgbClr val="00206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аутсорсинг</a:t>
            </a:r>
          </a:p>
        </p:txBody>
      </p:sp>
      <p:sp>
        <p:nvSpPr>
          <p:cNvPr id="11" name="Прямоугольник 10"/>
          <p:cNvSpPr/>
          <p:nvPr/>
        </p:nvSpPr>
        <p:spPr>
          <a:xfrm>
            <a:off x="228600" y="38100"/>
            <a:ext cx="2495550" cy="342900"/>
          </a:xfrm>
          <a:prstGeom prst="rect">
            <a:avLst/>
          </a:prstGeom>
          <a:solidFill>
            <a:srgbClr val="00206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скорая помощь</a:t>
            </a:r>
            <a:endParaRPr lang="ru-RU" dirty="0"/>
          </a:p>
        </p:txBody>
      </p:sp>
      <p:sp>
        <p:nvSpPr>
          <p:cNvPr id="12" name="Прямоугольник 11"/>
          <p:cNvSpPr/>
          <p:nvPr/>
        </p:nvSpPr>
        <p:spPr>
          <a:xfrm>
            <a:off x="5867400" y="38100"/>
            <a:ext cx="2495550" cy="342900"/>
          </a:xfrm>
          <a:prstGeom prst="rect">
            <a:avLst/>
          </a:prstGeom>
          <a:solidFill>
            <a:srgbClr val="00206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передовой опыт</a:t>
            </a:r>
            <a:endParaRPr lang="ru-RU" dirty="0"/>
          </a:p>
        </p:txBody>
      </p:sp>
    </p:spTree>
  </p:cSld>
  <p:clrMapOvr>
    <a:masterClrMapping/>
  </p:clrMapOvr>
  <p:transition spd="med">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0"/>
          <p:cNvSpPr txBox="1">
            <a:spLocks noChangeArrowheads="1"/>
          </p:cNvSpPr>
          <p:nvPr/>
        </p:nvSpPr>
        <p:spPr bwMode="auto">
          <a:xfrm>
            <a:off x="1143000" y="2428875"/>
            <a:ext cx="914033" cy="400110"/>
          </a:xfrm>
          <a:prstGeom prst="rect">
            <a:avLst/>
          </a:prstGeom>
          <a:noFill/>
          <a:ln w="9525">
            <a:noFill/>
            <a:miter lim="800000"/>
            <a:headEnd/>
            <a:tailEnd/>
          </a:ln>
        </p:spPr>
        <p:txBody>
          <a:bodyPr wrap="none">
            <a:spAutoFit/>
          </a:bodyPr>
          <a:lstStyle/>
          <a:p>
            <a:pPr eaLnBrk="1" hangingPunct="1"/>
            <a:r>
              <a:rPr lang="ru-RU" altLang="ru-RU" sz="2000" b="1" dirty="0" smtClean="0">
                <a:solidFill>
                  <a:srgbClr val="002060"/>
                </a:solidFill>
              </a:rPr>
              <a:t>2017 </a:t>
            </a:r>
            <a:endParaRPr lang="ru-RU" altLang="ru-RU" sz="2000" b="1" dirty="0">
              <a:solidFill>
                <a:srgbClr val="002060"/>
              </a:solidFill>
            </a:endParaRPr>
          </a:p>
        </p:txBody>
      </p:sp>
      <p:sp>
        <p:nvSpPr>
          <p:cNvPr id="72707" name="TextBox 11"/>
          <p:cNvSpPr txBox="1">
            <a:spLocks noChangeArrowheads="1"/>
          </p:cNvSpPr>
          <p:nvPr/>
        </p:nvSpPr>
        <p:spPr bwMode="auto">
          <a:xfrm>
            <a:off x="2209799" y="2419350"/>
            <a:ext cx="914033" cy="400110"/>
          </a:xfrm>
          <a:prstGeom prst="rect">
            <a:avLst/>
          </a:prstGeom>
          <a:solidFill>
            <a:schemeClr val="bg1"/>
          </a:solidFill>
          <a:ln w="9525">
            <a:noFill/>
            <a:miter lim="800000"/>
            <a:headEnd/>
            <a:tailEnd/>
          </a:ln>
        </p:spPr>
        <p:txBody>
          <a:bodyPr wrap="none">
            <a:spAutoFit/>
          </a:bodyPr>
          <a:lstStyle/>
          <a:p>
            <a:pPr eaLnBrk="1" hangingPunct="1"/>
            <a:r>
              <a:rPr lang="ru-RU" altLang="ru-RU" sz="2000" b="1" dirty="0" smtClean="0">
                <a:solidFill>
                  <a:srgbClr val="002060"/>
                </a:solidFill>
              </a:rPr>
              <a:t>2018 </a:t>
            </a:r>
            <a:endParaRPr lang="ru-RU" altLang="ru-RU" sz="2000" b="1" dirty="0">
              <a:solidFill>
                <a:srgbClr val="002060"/>
              </a:solidFill>
            </a:endParaRPr>
          </a:p>
        </p:txBody>
      </p:sp>
      <p:graphicFrame>
        <p:nvGraphicFramePr>
          <p:cNvPr id="17" name="Схема 16"/>
          <p:cNvGraphicFramePr/>
          <p:nvPr>
            <p:extLst>
              <p:ext uri="{D42A27DB-BD31-4B8C-83A1-F6EECF244321}">
                <p14:modId xmlns:p14="http://schemas.microsoft.com/office/powerpoint/2010/main" val="4098552369"/>
              </p:ext>
            </p:extLst>
          </p:nvPr>
        </p:nvGraphicFramePr>
        <p:xfrm>
          <a:off x="1143000" y="939221"/>
          <a:ext cx="5105400" cy="15848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2710" name="Прямоугольник 2"/>
          <p:cNvSpPr>
            <a:spLocks noChangeArrowheads="1"/>
          </p:cNvSpPr>
          <p:nvPr/>
        </p:nvSpPr>
        <p:spPr bwMode="auto">
          <a:xfrm>
            <a:off x="160020" y="231335"/>
            <a:ext cx="7467600" cy="707886"/>
          </a:xfrm>
          <a:prstGeom prst="rect">
            <a:avLst/>
          </a:prstGeom>
          <a:noFill/>
          <a:ln w="9525">
            <a:noFill/>
            <a:miter lim="800000"/>
            <a:headEnd/>
            <a:tailEnd/>
          </a:ln>
        </p:spPr>
        <p:txBody>
          <a:bodyPr>
            <a:spAutoFit/>
          </a:bodyPr>
          <a:lstStyle/>
          <a:p>
            <a:pPr algn="ctr"/>
            <a:r>
              <a:rPr lang="ru-RU" altLang="ru-RU" sz="2000" b="1" i="1" dirty="0" smtClean="0">
                <a:solidFill>
                  <a:srgbClr val="002060"/>
                </a:solidFill>
                <a:latin typeface="Times New Roman" pitchFamily="18" charset="0"/>
              </a:rPr>
              <a:t>Затраты на содержание автотранспорта скорой медицинской помощи за период с 21 сентября 2017  по 2021 г.г.</a:t>
            </a:r>
            <a:endParaRPr lang="ru-RU" altLang="ru-RU" sz="2000" b="1" i="1" dirty="0">
              <a:solidFill>
                <a:srgbClr val="002060"/>
              </a:solidFill>
            </a:endParaRPr>
          </a:p>
        </p:txBody>
      </p:sp>
      <p:pic>
        <p:nvPicPr>
          <p:cNvPr id="9" name="Рисунок 8" descr="Лого.png"/>
          <p:cNvPicPr>
            <a:picLocks noChangeAspect="1"/>
          </p:cNvPicPr>
          <p:nvPr/>
        </p:nvPicPr>
        <p:blipFill>
          <a:blip r:embed="rId8" cstate="print"/>
          <a:stretch>
            <a:fillRect/>
          </a:stretch>
        </p:blipFill>
        <p:spPr>
          <a:xfrm>
            <a:off x="7627620" y="9410"/>
            <a:ext cx="1524000" cy="1377495"/>
          </a:xfrm>
          <a:prstGeom prst="rect">
            <a:avLst/>
          </a:prstGeom>
          <a:effectLst>
            <a:softEdge rad="63500"/>
          </a:effectLst>
        </p:spPr>
      </p:pic>
      <p:sp>
        <p:nvSpPr>
          <p:cNvPr id="10" name="TextBox 11"/>
          <p:cNvSpPr txBox="1">
            <a:spLocks noChangeArrowheads="1"/>
          </p:cNvSpPr>
          <p:nvPr/>
        </p:nvSpPr>
        <p:spPr bwMode="auto">
          <a:xfrm>
            <a:off x="3200400" y="2431235"/>
            <a:ext cx="838691" cy="400110"/>
          </a:xfrm>
          <a:prstGeom prst="rect">
            <a:avLst/>
          </a:prstGeom>
          <a:solidFill>
            <a:schemeClr val="bg1"/>
          </a:solidFill>
          <a:ln w="9525">
            <a:noFill/>
            <a:miter lim="800000"/>
            <a:headEnd/>
            <a:tailEnd/>
          </a:ln>
        </p:spPr>
        <p:txBody>
          <a:bodyPr wrap="none">
            <a:spAutoFit/>
          </a:bodyPr>
          <a:lstStyle/>
          <a:p>
            <a:pPr eaLnBrk="1" hangingPunct="1"/>
            <a:r>
              <a:rPr lang="ru-RU" altLang="ru-RU" sz="2000" b="1" dirty="0" smtClean="0">
                <a:solidFill>
                  <a:srgbClr val="002060"/>
                </a:solidFill>
              </a:rPr>
              <a:t>2019</a:t>
            </a:r>
            <a:endParaRPr lang="ru-RU" altLang="ru-RU" sz="2000" b="1" dirty="0">
              <a:solidFill>
                <a:srgbClr val="002060"/>
              </a:solidFill>
            </a:endParaRPr>
          </a:p>
        </p:txBody>
      </p:sp>
      <p:sp>
        <p:nvSpPr>
          <p:cNvPr id="12" name="TextBox 11"/>
          <p:cNvSpPr txBox="1">
            <a:spLocks noChangeArrowheads="1"/>
          </p:cNvSpPr>
          <p:nvPr/>
        </p:nvSpPr>
        <p:spPr bwMode="auto">
          <a:xfrm>
            <a:off x="6400800" y="1524000"/>
            <a:ext cx="1744980" cy="523220"/>
          </a:xfrm>
          <a:prstGeom prst="rect">
            <a:avLst/>
          </a:prstGeom>
          <a:solidFill>
            <a:schemeClr val="bg1">
              <a:alpha val="35000"/>
            </a:schemeClr>
          </a:solidFill>
          <a:ln w="9525">
            <a:noFill/>
            <a:miter lim="800000"/>
            <a:headEnd/>
            <a:tailEnd/>
          </a:ln>
        </p:spPr>
        <p:txBody>
          <a:bodyPr wrap="square" anchor="ctr">
            <a:spAutoFit/>
          </a:bodyPr>
          <a:lstStyle/>
          <a:p>
            <a:pPr eaLnBrk="1" hangingPunct="1"/>
            <a:r>
              <a:rPr lang="ru-RU" altLang="ru-RU" sz="1400" b="1" dirty="0" smtClean="0">
                <a:solidFill>
                  <a:srgbClr val="002060"/>
                </a:solidFill>
              </a:rPr>
              <a:t>Тариф одного </a:t>
            </a:r>
          </a:p>
          <a:p>
            <a:pPr eaLnBrk="1" hangingPunct="1"/>
            <a:r>
              <a:rPr lang="ru-RU" altLang="ru-RU" sz="1400" b="1" dirty="0" smtClean="0">
                <a:solidFill>
                  <a:srgbClr val="002060"/>
                </a:solidFill>
              </a:rPr>
              <a:t>машино-часа</a:t>
            </a:r>
            <a:endParaRPr lang="ru-RU" altLang="ru-RU" sz="1400" b="1" dirty="0">
              <a:solidFill>
                <a:srgbClr val="002060"/>
              </a:solidFill>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957994022"/>
              </p:ext>
            </p:extLst>
          </p:nvPr>
        </p:nvGraphicFramePr>
        <p:xfrm>
          <a:off x="229337" y="2843230"/>
          <a:ext cx="8762998" cy="3616096"/>
        </p:xfrm>
        <a:graphic>
          <a:graphicData uri="http://schemas.openxmlformats.org/drawingml/2006/table">
            <a:tbl>
              <a:tblPr firstRow="1" firstCol="1" bandRow="1">
                <a:tableStyleId>{5C22544A-7EE6-4342-B048-85BDC9FD1C3A}</a:tableStyleId>
              </a:tblPr>
              <a:tblGrid>
                <a:gridCol w="1609213">
                  <a:extLst>
                    <a:ext uri="{9D8B030D-6E8A-4147-A177-3AD203B41FA5}">
                      <a16:colId xmlns="" xmlns:a16="http://schemas.microsoft.com/office/drawing/2014/main" val="3049977565"/>
                    </a:ext>
                  </a:extLst>
                </a:gridCol>
                <a:gridCol w="2351929">
                  <a:extLst>
                    <a:ext uri="{9D8B030D-6E8A-4147-A177-3AD203B41FA5}">
                      <a16:colId xmlns="" xmlns:a16="http://schemas.microsoft.com/office/drawing/2014/main" val="604126503"/>
                    </a:ext>
                  </a:extLst>
                </a:gridCol>
                <a:gridCol w="2351929">
                  <a:extLst>
                    <a:ext uri="{9D8B030D-6E8A-4147-A177-3AD203B41FA5}">
                      <a16:colId xmlns="" xmlns:a16="http://schemas.microsoft.com/office/drawing/2014/main" val="2621962273"/>
                    </a:ext>
                  </a:extLst>
                </a:gridCol>
                <a:gridCol w="2449927">
                  <a:extLst>
                    <a:ext uri="{9D8B030D-6E8A-4147-A177-3AD203B41FA5}">
                      <a16:colId xmlns="" xmlns:a16="http://schemas.microsoft.com/office/drawing/2014/main" val="3061610393"/>
                    </a:ext>
                  </a:extLst>
                </a:gridCol>
              </a:tblGrid>
              <a:tr h="1888941">
                <a:tc>
                  <a:txBody>
                    <a:bodyPr/>
                    <a:lstStyle/>
                    <a:p>
                      <a:pPr algn="ctr">
                        <a:lnSpc>
                          <a:spcPct val="130000"/>
                        </a:lnSpc>
                        <a:spcAft>
                          <a:spcPts val="0"/>
                        </a:spcAft>
                      </a:pPr>
                      <a:r>
                        <a:rPr lang="ru-RU" sz="1400" kern="1200" dirty="0">
                          <a:effectLst/>
                        </a:rPr>
                        <a:t>Период</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kern="1200" dirty="0">
                          <a:effectLst/>
                        </a:rPr>
                        <a:t>Фактические расходы на содержание медицинского транспорта (аутсорсинг)</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kern="1200" dirty="0">
                          <a:effectLst/>
                        </a:rPr>
                        <a:t>Фактические расходы на содержание медицинского транспорта (управление)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rgbClr val="0070C0"/>
                    </a:solidFill>
                  </a:tcPr>
                </a:tc>
                <a:tc>
                  <a:txBody>
                    <a:bodyPr/>
                    <a:lstStyle/>
                    <a:p>
                      <a:pPr algn="ctr">
                        <a:lnSpc>
                          <a:spcPct val="130000"/>
                        </a:lnSpc>
                        <a:spcAft>
                          <a:spcPts val="0"/>
                        </a:spcAft>
                      </a:pPr>
                      <a:r>
                        <a:rPr lang="ru-RU" sz="1400" kern="1200" dirty="0">
                          <a:effectLst/>
                        </a:rPr>
                        <a:t>ВСЕГО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rgbClr val="0070C0"/>
                    </a:solidFill>
                  </a:tcPr>
                </a:tc>
                <a:extLst>
                  <a:ext uri="{0D108BD9-81ED-4DB2-BD59-A6C34878D82A}">
                    <a16:rowId xmlns="" xmlns:a16="http://schemas.microsoft.com/office/drawing/2014/main" val="1759245676"/>
                  </a:ext>
                </a:extLst>
              </a:tr>
              <a:tr h="556132">
                <a:tc>
                  <a:txBody>
                    <a:bodyPr/>
                    <a:lstStyle/>
                    <a:p>
                      <a:pPr algn="ctr">
                        <a:lnSpc>
                          <a:spcPct val="130000"/>
                        </a:lnSpc>
                        <a:spcAft>
                          <a:spcPts val="0"/>
                        </a:spcAft>
                      </a:pPr>
                      <a:r>
                        <a:rPr lang="ru-RU" sz="1400" kern="1200" dirty="0">
                          <a:effectLst/>
                        </a:rPr>
                        <a:t>2017 </a:t>
                      </a:r>
                      <a:endParaRPr lang="ru-RU" sz="1100" dirty="0">
                        <a:effectLst/>
                      </a:endParaRPr>
                    </a:p>
                    <a:p>
                      <a:pPr algn="ctr">
                        <a:lnSpc>
                          <a:spcPct val="130000"/>
                        </a:lnSpc>
                        <a:spcAft>
                          <a:spcPts val="0"/>
                        </a:spcAft>
                      </a:pPr>
                      <a:r>
                        <a:rPr lang="ru-RU" sz="1100" kern="1200" dirty="0">
                          <a:effectLst/>
                        </a:rPr>
                        <a:t>(3 месяца)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kern="1200">
                          <a:effectLst/>
                        </a:rPr>
                        <a:t>6 595 085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30000"/>
                        </a:lnSpc>
                        <a:spcAft>
                          <a:spcPts val="0"/>
                        </a:spcAft>
                      </a:pPr>
                      <a:r>
                        <a:rPr lang="ru-RU" sz="1400" kern="1200">
                          <a:effectLst/>
                        </a:rPr>
                        <a:t>2 654 267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a:lnSpc>
                          <a:spcPct val="130000"/>
                        </a:lnSpc>
                        <a:spcAft>
                          <a:spcPts val="0"/>
                        </a:spcAft>
                      </a:pPr>
                      <a:r>
                        <a:rPr lang="ru-RU" sz="1400" kern="1200">
                          <a:effectLst/>
                        </a:rPr>
                        <a:t>9 249 352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 xmlns:a16="http://schemas.microsoft.com/office/drawing/2014/main" val="3405067672"/>
                  </a:ext>
                </a:extLst>
              </a:tr>
              <a:tr h="390341">
                <a:tc>
                  <a:txBody>
                    <a:bodyPr/>
                    <a:lstStyle/>
                    <a:p>
                      <a:pPr algn="ctr">
                        <a:lnSpc>
                          <a:spcPct val="130000"/>
                        </a:lnSpc>
                        <a:spcAft>
                          <a:spcPts val="0"/>
                        </a:spcAft>
                      </a:pPr>
                      <a:r>
                        <a:rPr lang="ru-RU" sz="1400" kern="1200" dirty="0">
                          <a:effectLst/>
                        </a:rPr>
                        <a:t>2018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kern="1200" dirty="0">
                          <a:effectLst/>
                        </a:rPr>
                        <a:t>55 523 700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30000"/>
                        </a:lnSpc>
                        <a:spcAft>
                          <a:spcPts val="0"/>
                        </a:spcAft>
                      </a:pPr>
                      <a:r>
                        <a:rPr lang="ru-RU" sz="1400" kern="1200" dirty="0" smtClean="0">
                          <a:effectLst/>
                        </a:rPr>
                        <a:t>20 298 344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a:lnSpc>
                          <a:spcPct val="130000"/>
                        </a:lnSpc>
                        <a:spcAft>
                          <a:spcPts val="0"/>
                        </a:spcAft>
                      </a:pPr>
                      <a:r>
                        <a:rPr lang="ru-RU" sz="1400" b="0" kern="1200" dirty="0" smtClean="0">
                          <a:solidFill>
                            <a:schemeClr val="tx1"/>
                          </a:solidFill>
                          <a:effectLst/>
                        </a:rPr>
                        <a:t>75</a:t>
                      </a:r>
                      <a:r>
                        <a:rPr lang="ru-RU" sz="1400" b="0" kern="1200" dirty="0">
                          <a:solidFill>
                            <a:schemeClr val="tx1"/>
                          </a:solidFill>
                          <a:effectLst/>
                        </a:rPr>
                        <a:t> </a:t>
                      </a:r>
                      <a:r>
                        <a:rPr lang="ru-RU" sz="1400" b="0" kern="1200" dirty="0" smtClean="0">
                          <a:solidFill>
                            <a:schemeClr val="tx1"/>
                          </a:solidFill>
                          <a:effectLst/>
                        </a:rPr>
                        <a:t>822 044</a:t>
                      </a:r>
                      <a:endParaRPr lang="ru-RU"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 xmlns:a16="http://schemas.microsoft.com/office/drawing/2014/main" val="1984738102"/>
                  </a:ext>
                </a:extLst>
              </a:tr>
              <a:tr h="390341">
                <a:tc>
                  <a:txBody>
                    <a:bodyPr/>
                    <a:lstStyle/>
                    <a:p>
                      <a:pPr algn="ctr">
                        <a:lnSpc>
                          <a:spcPct val="130000"/>
                        </a:lnSpc>
                        <a:spcAft>
                          <a:spcPts val="0"/>
                        </a:spcAft>
                      </a:pPr>
                      <a:r>
                        <a:rPr lang="ru-RU" sz="1400" kern="1200" dirty="0">
                          <a:effectLst/>
                        </a:rPr>
                        <a:t>2019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kern="1200" dirty="0" smtClean="0">
                          <a:effectLst/>
                        </a:rPr>
                        <a:t>53 980 957,92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30000"/>
                        </a:lnSpc>
                        <a:spcAft>
                          <a:spcPts val="0"/>
                        </a:spcAft>
                      </a:pPr>
                      <a:r>
                        <a:rPr lang="ru-RU" sz="1400" kern="1200" dirty="0" smtClean="0">
                          <a:effectLst/>
                        </a:rPr>
                        <a:t>21</a:t>
                      </a:r>
                      <a:r>
                        <a:rPr lang="ru-RU" sz="1400" kern="1200" dirty="0">
                          <a:effectLst/>
                        </a:rPr>
                        <a:t> </a:t>
                      </a:r>
                      <a:r>
                        <a:rPr lang="ru-RU" sz="1400" kern="1200" dirty="0" smtClean="0">
                          <a:effectLst/>
                        </a:rPr>
                        <a:t>350 401,60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a:lnSpc>
                          <a:spcPct val="130000"/>
                        </a:lnSpc>
                        <a:spcAft>
                          <a:spcPts val="0"/>
                        </a:spcAft>
                      </a:pPr>
                      <a:r>
                        <a:rPr lang="ru-RU" sz="1400" b="0" kern="1200" dirty="0" smtClean="0">
                          <a:solidFill>
                            <a:schemeClr val="tx1"/>
                          </a:solidFill>
                          <a:effectLst/>
                        </a:rPr>
                        <a:t>75 331 356,52</a:t>
                      </a:r>
                      <a:endParaRPr lang="ru-RU" sz="11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extLst>
                  <a:ext uri="{0D108BD9-81ED-4DB2-BD59-A6C34878D82A}">
                    <a16:rowId xmlns="" xmlns:a16="http://schemas.microsoft.com/office/drawing/2014/main" val="429017219"/>
                  </a:ext>
                </a:extLst>
              </a:tr>
              <a:tr h="390341">
                <a:tc>
                  <a:txBody>
                    <a:bodyPr/>
                    <a:lstStyle/>
                    <a:p>
                      <a:pPr algn="ctr">
                        <a:lnSpc>
                          <a:spcPct val="130000"/>
                        </a:lnSpc>
                        <a:spcAft>
                          <a:spcPts val="0"/>
                        </a:spcAft>
                      </a:pPr>
                      <a:r>
                        <a:rPr lang="ru-RU" sz="1400" dirty="0" smtClean="0">
                          <a:effectLst/>
                          <a:latin typeface="+mn-lt"/>
                          <a:ea typeface="Calibri" panose="020F0502020204030204" pitchFamily="34" charset="0"/>
                          <a:cs typeface="Times New Roman" panose="02020603050405020304" pitchFamily="18" charset="0"/>
                        </a:rPr>
                        <a:t>2020</a:t>
                      </a:r>
                      <a:endParaRPr lang="ru-RU" sz="1400" dirty="0">
                        <a:effectLst/>
                        <a:latin typeface="+mn-lt"/>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30000"/>
                        </a:lnSpc>
                        <a:spcAft>
                          <a:spcPts val="0"/>
                        </a:spcAft>
                      </a:pPr>
                      <a:r>
                        <a:rPr lang="ru-RU" sz="1400" dirty="0" smtClean="0">
                          <a:effectLst/>
                          <a:latin typeface="+mn-lt"/>
                          <a:ea typeface="Calibri" panose="020F0502020204030204" pitchFamily="34" charset="0"/>
                          <a:cs typeface="Times New Roman" panose="02020603050405020304" pitchFamily="18" charset="0"/>
                        </a:rPr>
                        <a:t>46 493 706</a:t>
                      </a:r>
                      <a:endParaRPr lang="ru-RU" sz="1400" dirty="0">
                        <a:effectLst/>
                        <a:latin typeface="+mn-lt"/>
                        <a:ea typeface="Calibri" panose="020F0502020204030204" pitchFamily="34" charset="0"/>
                        <a:cs typeface="Times New Roman" panose="02020603050405020304" pitchFamily="18" charset="0"/>
                      </a:endParaRPr>
                    </a:p>
                  </a:txBody>
                  <a:tcPr marL="68580" marR="68580" marT="9525" marB="0"/>
                </a:tc>
                <a:tc>
                  <a:txBody>
                    <a:bodyPr/>
                    <a:lstStyle/>
                    <a:p>
                      <a:pPr algn="ctr">
                        <a:lnSpc>
                          <a:spcPct val="130000"/>
                        </a:lnSpc>
                        <a:spcAft>
                          <a:spcPts val="0"/>
                        </a:spcAft>
                      </a:pPr>
                      <a:r>
                        <a:rPr lang="ru-RU" sz="1400" dirty="0" smtClean="0">
                          <a:effectLst/>
                          <a:latin typeface="+mn-lt"/>
                          <a:ea typeface="Calibri" panose="020F0502020204030204" pitchFamily="34" charset="0"/>
                          <a:cs typeface="Times New Roman" panose="02020603050405020304" pitchFamily="18" charset="0"/>
                        </a:rPr>
                        <a:t>24 413 504,79</a:t>
                      </a:r>
                      <a:endParaRPr lang="ru-RU" sz="140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a:lnSpc>
                          <a:spcPct val="130000"/>
                        </a:lnSpc>
                        <a:spcAft>
                          <a:spcPts val="0"/>
                        </a:spcAft>
                      </a:pPr>
                      <a:r>
                        <a:rPr lang="ru-RU" sz="1400" b="0" dirty="0" smtClean="0">
                          <a:solidFill>
                            <a:schemeClr val="tx1"/>
                          </a:solidFill>
                          <a:effectLst/>
                          <a:latin typeface="+mn-lt"/>
                          <a:ea typeface="Calibri" panose="020F0502020204030204" pitchFamily="34" charset="0"/>
                          <a:cs typeface="Times New Roman" panose="02020603050405020304" pitchFamily="18" charset="0"/>
                        </a:rPr>
                        <a:t>70 907 210,98</a:t>
                      </a:r>
                      <a:endParaRPr lang="ru-RU" sz="1400" b="0" dirty="0">
                        <a:solidFill>
                          <a:schemeClr val="tx1"/>
                        </a:solidFill>
                        <a:effectLst/>
                        <a:latin typeface="+mn-lt"/>
                        <a:ea typeface="Calibri" panose="020F0502020204030204" pitchFamily="34" charset="0"/>
                        <a:cs typeface="Times New Roman" panose="02020603050405020304" pitchFamily="18" charset="0"/>
                      </a:endParaRPr>
                    </a:p>
                  </a:txBody>
                  <a:tcPr marL="0" marR="0" marT="0" marB="0"/>
                </a:tc>
              </a:tr>
            </a:tbl>
          </a:graphicData>
        </a:graphic>
      </p:graphicFrame>
      <p:sp>
        <p:nvSpPr>
          <p:cNvPr id="2" name="Номер слайда 1"/>
          <p:cNvSpPr>
            <a:spLocks noGrp="1"/>
          </p:cNvSpPr>
          <p:nvPr>
            <p:ph type="sldNum" sz="quarter" idx="12"/>
          </p:nvPr>
        </p:nvSpPr>
        <p:spPr>
          <a:xfrm>
            <a:off x="8638857" y="6502400"/>
            <a:ext cx="512763" cy="365125"/>
          </a:xfrm>
        </p:spPr>
        <p:txBody>
          <a:bodyPr/>
          <a:lstStyle/>
          <a:p>
            <a:fld id="{236DF235-FC45-4C93-92CF-26487F59F77C}" type="slidenum">
              <a:rPr lang="en-US" altLang="ru-RU" smtClean="0">
                <a:solidFill>
                  <a:srgbClr val="002060"/>
                </a:solidFill>
              </a:rPr>
              <a:pPr/>
              <a:t>10</a:t>
            </a:fld>
            <a:endParaRPr lang="en-US" altLang="ru-RU" dirty="0">
              <a:solidFill>
                <a:srgbClr val="002060"/>
              </a:solidFill>
            </a:endParaRPr>
          </a:p>
        </p:txBody>
      </p:sp>
      <p:sp>
        <p:nvSpPr>
          <p:cNvPr id="11" name="TextBox 11"/>
          <p:cNvSpPr txBox="1">
            <a:spLocks noChangeArrowheads="1"/>
          </p:cNvSpPr>
          <p:nvPr/>
        </p:nvSpPr>
        <p:spPr bwMode="auto">
          <a:xfrm>
            <a:off x="4191491" y="2419350"/>
            <a:ext cx="838691" cy="400110"/>
          </a:xfrm>
          <a:prstGeom prst="rect">
            <a:avLst/>
          </a:prstGeom>
          <a:solidFill>
            <a:schemeClr val="bg1"/>
          </a:solidFill>
          <a:ln w="9525">
            <a:noFill/>
            <a:miter lim="800000"/>
            <a:headEnd/>
            <a:tailEnd/>
          </a:ln>
        </p:spPr>
        <p:txBody>
          <a:bodyPr wrap="none">
            <a:spAutoFit/>
          </a:bodyPr>
          <a:lstStyle/>
          <a:p>
            <a:pPr eaLnBrk="1" hangingPunct="1"/>
            <a:r>
              <a:rPr lang="ru-RU" altLang="ru-RU" sz="2000" b="1" dirty="0" smtClean="0">
                <a:solidFill>
                  <a:srgbClr val="002060"/>
                </a:solidFill>
              </a:rPr>
              <a:t>2020</a:t>
            </a:r>
            <a:endParaRPr lang="ru-RU" altLang="ru-RU" sz="2000" b="1" dirty="0">
              <a:solidFill>
                <a:srgbClr val="002060"/>
              </a:solidFill>
            </a:endParaRPr>
          </a:p>
        </p:txBody>
      </p:sp>
      <p:sp>
        <p:nvSpPr>
          <p:cNvPr id="13" name="TextBox 11"/>
          <p:cNvSpPr txBox="1">
            <a:spLocks noChangeArrowheads="1"/>
          </p:cNvSpPr>
          <p:nvPr/>
        </p:nvSpPr>
        <p:spPr bwMode="auto">
          <a:xfrm>
            <a:off x="5257800" y="2433595"/>
            <a:ext cx="838691" cy="400110"/>
          </a:xfrm>
          <a:prstGeom prst="rect">
            <a:avLst/>
          </a:prstGeom>
          <a:solidFill>
            <a:schemeClr val="bg1"/>
          </a:solidFill>
          <a:ln w="9525">
            <a:noFill/>
            <a:miter lim="800000"/>
            <a:headEnd/>
            <a:tailEnd/>
          </a:ln>
        </p:spPr>
        <p:txBody>
          <a:bodyPr wrap="none">
            <a:spAutoFit/>
          </a:bodyPr>
          <a:lstStyle/>
          <a:p>
            <a:pPr eaLnBrk="1" hangingPunct="1"/>
            <a:r>
              <a:rPr lang="ru-RU" altLang="ru-RU" sz="2000" b="1" dirty="0" smtClean="0">
                <a:solidFill>
                  <a:srgbClr val="002060"/>
                </a:solidFill>
              </a:rPr>
              <a:t>2021</a:t>
            </a:r>
            <a:endParaRPr lang="ru-RU" altLang="ru-RU" sz="2000" b="1" dirty="0">
              <a:solidFill>
                <a:srgbClr val="002060"/>
              </a:solidFill>
            </a:endParaRPr>
          </a:p>
        </p:txBody>
      </p:sp>
      <p:sp>
        <p:nvSpPr>
          <p:cNvPr id="14" name="Прямоугольник 13"/>
          <p:cNvSpPr/>
          <p:nvPr/>
        </p:nvSpPr>
        <p:spPr>
          <a:xfrm>
            <a:off x="0" y="-228600"/>
            <a:ext cx="9143999" cy="7010400"/>
          </a:xfrm>
          <a:prstGeom prst="rect">
            <a:avLst/>
          </a:prstGeom>
          <a:solidFill>
            <a:schemeClr val="bg1">
              <a:lumMod val="75000"/>
              <a:alpha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37528090"/>
      </p:ext>
    </p:extLst>
  </p:cSld>
  <p:clrMapOvr>
    <a:masterClrMapping/>
  </p:clrMapOvr>
  <p:transition spd="med">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Заголовок 1"/>
          <p:cNvSpPr>
            <a:spLocks noGrp="1"/>
          </p:cNvSpPr>
          <p:nvPr>
            <p:ph type="title"/>
          </p:nvPr>
        </p:nvSpPr>
        <p:spPr>
          <a:xfrm>
            <a:off x="228600" y="0"/>
            <a:ext cx="8305800" cy="914400"/>
          </a:xfrm>
        </p:spPr>
        <p:txBody>
          <a:bodyPr/>
          <a:lstStyle/>
          <a:p>
            <a:pPr algn="ctr" eaLnBrk="1" hangingPunct="1"/>
            <a:r>
              <a:rPr lang="ru-RU" altLang="ru-RU" sz="2600" b="1" i="1" dirty="0" smtClean="0">
                <a:solidFill>
                  <a:srgbClr val="002060"/>
                </a:solidFill>
                <a:latin typeface="Times New Roman" pitchFamily="18" charset="0"/>
                <a:cs typeface="Times New Roman" pitchFamily="18" charset="0"/>
              </a:rPr>
              <a:t>Экономический эффект перехода</a:t>
            </a:r>
            <a:br>
              <a:rPr lang="ru-RU" altLang="ru-RU" sz="2600" b="1" i="1" dirty="0" smtClean="0">
                <a:solidFill>
                  <a:srgbClr val="002060"/>
                </a:solidFill>
                <a:latin typeface="Times New Roman" pitchFamily="18" charset="0"/>
                <a:cs typeface="Times New Roman" pitchFamily="18" charset="0"/>
              </a:rPr>
            </a:br>
            <a:r>
              <a:rPr lang="ru-RU" altLang="ru-RU" sz="2600" b="1" i="1" dirty="0" smtClean="0">
                <a:solidFill>
                  <a:srgbClr val="002060"/>
                </a:solidFill>
                <a:latin typeface="Times New Roman" pitchFamily="18" charset="0"/>
                <a:cs typeface="Times New Roman" pitchFamily="18" charset="0"/>
              </a:rPr>
              <a:t> на аутсорсинг</a:t>
            </a:r>
            <a:endParaRPr lang="ru-RU" altLang="ru-RU" sz="2600" b="1" i="1" dirty="0">
              <a:solidFill>
                <a:srgbClr val="002060"/>
              </a:solidFill>
              <a:latin typeface="Times New Roman" pitchFamily="18" charset="0"/>
              <a:cs typeface="Times New Roman" pitchFamily="18" charset="0"/>
            </a:endParaRPr>
          </a:p>
        </p:txBody>
      </p:sp>
      <p:sp>
        <p:nvSpPr>
          <p:cNvPr id="5" name="Заголовок 1"/>
          <p:cNvSpPr txBox="1">
            <a:spLocks/>
          </p:cNvSpPr>
          <p:nvPr/>
        </p:nvSpPr>
        <p:spPr bwMode="auto">
          <a:xfrm>
            <a:off x="381000" y="5126609"/>
            <a:ext cx="8305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eaLnBrk="1" hangingPunct="1"/>
            <a:r>
              <a:rPr lang="ru-RU" altLang="ru-RU" sz="1800" b="1" dirty="0" smtClean="0">
                <a:solidFill>
                  <a:srgbClr val="002060"/>
                </a:solidFill>
                <a:latin typeface="Times New Roman" pitchFamily="18" charset="0"/>
                <a:cs typeface="Times New Roman" pitchFamily="18" charset="0"/>
              </a:rPr>
              <a:t>Сумма экономии от содержания автотранспорта СМП в аутсорсинге</a:t>
            </a:r>
            <a:endParaRPr lang="ru-RU" altLang="ru-RU" sz="1800" b="1" dirty="0">
              <a:solidFill>
                <a:srgbClr val="002060"/>
              </a:solidFill>
              <a:latin typeface="Times New Roman" pitchFamily="18" charset="0"/>
              <a:cs typeface="Times New Roman" pitchFamily="18" charset="0"/>
            </a:endParaRPr>
          </a:p>
        </p:txBody>
      </p:sp>
      <p:sp>
        <p:nvSpPr>
          <p:cNvPr id="6" name="Заголовок 1"/>
          <p:cNvSpPr txBox="1">
            <a:spLocks/>
          </p:cNvSpPr>
          <p:nvPr/>
        </p:nvSpPr>
        <p:spPr bwMode="auto">
          <a:xfrm>
            <a:off x="1181100" y="5601394"/>
            <a:ext cx="320040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eaLnBrk="1" hangingPunct="1"/>
            <a:r>
              <a:rPr lang="ru-RU" altLang="ru-RU" sz="1800" b="1" dirty="0" smtClean="0">
                <a:solidFill>
                  <a:srgbClr val="002060"/>
                </a:solidFill>
                <a:latin typeface="Times New Roman" pitchFamily="18" charset="0"/>
                <a:cs typeface="Times New Roman" pitchFamily="18" charset="0"/>
              </a:rPr>
              <a:t>2018 год</a:t>
            </a:r>
          </a:p>
          <a:p>
            <a:pPr algn="ctr" eaLnBrk="1" hangingPunct="1"/>
            <a:r>
              <a:rPr lang="ru-RU" altLang="ru-RU" sz="1800" b="1" dirty="0" smtClean="0">
                <a:solidFill>
                  <a:srgbClr val="FF0000"/>
                </a:solidFill>
                <a:latin typeface="Times New Roman" pitchFamily="18" charset="0"/>
                <a:cs typeface="Times New Roman" pitchFamily="18" charset="0"/>
              </a:rPr>
              <a:t>24 229 186 руб.</a:t>
            </a:r>
            <a:endParaRPr lang="ru-RU" altLang="ru-RU" sz="1800" b="1" dirty="0">
              <a:solidFill>
                <a:srgbClr val="FF0000"/>
              </a:solidFill>
              <a:latin typeface="Times New Roman" pitchFamily="18" charset="0"/>
              <a:cs typeface="Times New Roman" pitchFamily="18" charset="0"/>
            </a:endParaRPr>
          </a:p>
        </p:txBody>
      </p:sp>
      <p:sp>
        <p:nvSpPr>
          <p:cNvPr id="9" name="Заголовок 1"/>
          <p:cNvSpPr txBox="1">
            <a:spLocks/>
          </p:cNvSpPr>
          <p:nvPr/>
        </p:nvSpPr>
        <p:spPr bwMode="auto">
          <a:xfrm>
            <a:off x="4381500" y="5583809"/>
            <a:ext cx="320040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eaLnBrk="1" hangingPunct="1"/>
            <a:r>
              <a:rPr lang="ru-RU" altLang="ru-RU" sz="1800" b="1" dirty="0" smtClean="0">
                <a:solidFill>
                  <a:srgbClr val="002060"/>
                </a:solidFill>
                <a:latin typeface="Times New Roman" pitchFamily="18" charset="0"/>
                <a:cs typeface="Times New Roman" pitchFamily="18" charset="0"/>
              </a:rPr>
              <a:t>2019 год</a:t>
            </a:r>
          </a:p>
          <a:p>
            <a:pPr algn="ctr" eaLnBrk="1" hangingPunct="1"/>
            <a:r>
              <a:rPr lang="ru-RU" altLang="ru-RU" sz="1800" b="1" dirty="0" smtClean="0">
                <a:solidFill>
                  <a:srgbClr val="FF0000"/>
                </a:solidFill>
                <a:latin typeface="Times New Roman" pitchFamily="18" charset="0"/>
                <a:cs typeface="Times New Roman" pitchFamily="18" charset="0"/>
              </a:rPr>
              <a:t>20 326 314 руб.</a:t>
            </a:r>
            <a:endParaRPr lang="ru-RU" altLang="ru-RU" sz="1800" b="1" dirty="0">
              <a:solidFill>
                <a:srgbClr val="FF0000"/>
              </a:solidFill>
              <a:latin typeface="Times New Roman" pitchFamily="18" charset="0"/>
              <a:cs typeface="Times New Roman" pitchFamily="18" charset="0"/>
            </a:endParaRPr>
          </a:p>
        </p:txBody>
      </p:sp>
      <p:pic>
        <p:nvPicPr>
          <p:cNvPr id="7" name="Рисунок 6" descr="Лого.png"/>
          <p:cNvPicPr>
            <a:picLocks noChangeAspect="1"/>
          </p:cNvPicPr>
          <p:nvPr/>
        </p:nvPicPr>
        <p:blipFill>
          <a:blip r:embed="rId3" cstate="print"/>
          <a:stretch>
            <a:fillRect/>
          </a:stretch>
        </p:blipFill>
        <p:spPr>
          <a:xfrm>
            <a:off x="7620000" y="0"/>
            <a:ext cx="1524000" cy="1377495"/>
          </a:xfrm>
          <a:prstGeom prst="rect">
            <a:avLst/>
          </a:prstGeom>
          <a:effectLst>
            <a:softEdge rad="63500"/>
          </a:effectLst>
        </p:spPr>
      </p:pic>
      <p:graphicFrame>
        <p:nvGraphicFramePr>
          <p:cNvPr id="3" name="Таблица 2"/>
          <p:cNvGraphicFramePr>
            <a:graphicFrameLocks noGrp="1"/>
          </p:cNvGraphicFramePr>
          <p:nvPr>
            <p:extLst>
              <p:ext uri="{D42A27DB-BD31-4B8C-83A1-F6EECF244321}">
                <p14:modId xmlns:p14="http://schemas.microsoft.com/office/powerpoint/2010/main" val="297781642"/>
              </p:ext>
            </p:extLst>
          </p:nvPr>
        </p:nvGraphicFramePr>
        <p:xfrm>
          <a:off x="914400" y="1219200"/>
          <a:ext cx="6274448" cy="3581400"/>
        </p:xfrm>
        <a:graphic>
          <a:graphicData uri="http://schemas.openxmlformats.org/drawingml/2006/table">
            <a:tbl>
              <a:tblPr firstRow="1" firstCol="1" bandRow="1">
                <a:tableStyleId>{5C22544A-7EE6-4342-B048-85BDC9FD1C3A}</a:tableStyleId>
              </a:tblPr>
              <a:tblGrid>
                <a:gridCol w="3191717">
                  <a:extLst>
                    <a:ext uri="{9D8B030D-6E8A-4147-A177-3AD203B41FA5}">
                      <a16:colId xmlns="" xmlns:a16="http://schemas.microsoft.com/office/drawing/2014/main" val="1196502337"/>
                    </a:ext>
                  </a:extLst>
                </a:gridCol>
                <a:gridCol w="1827958">
                  <a:extLst>
                    <a:ext uri="{9D8B030D-6E8A-4147-A177-3AD203B41FA5}">
                      <a16:colId xmlns="" xmlns:a16="http://schemas.microsoft.com/office/drawing/2014/main" val="3888028783"/>
                    </a:ext>
                  </a:extLst>
                </a:gridCol>
                <a:gridCol w="1254773">
                  <a:extLst>
                    <a:ext uri="{9D8B030D-6E8A-4147-A177-3AD203B41FA5}">
                      <a16:colId xmlns="" xmlns:a16="http://schemas.microsoft.com/office/drawing/2014/main" val="4179976350"/>
                    </a:ext>
                  </a:extLst>
                </a:gridCol>
              </a:tblGrid>
              <a:tr h="344396">
                <a:tc>
                  <a:txBody>
                    <a:bodyPr/>
                    <a:lstStyle/>
                    <a:p>
                      <a:pPr algn="ctr">
                        <a:lnSpc>
                          <a:spcPct val="107000"/>
                        </a:lnSpc>
                        <a:spcAft>
                          <a:spcPts val="800"/>
                        </a:spcAft>
                      </a:pPr>
                      <a:r>
                        <a:rPr lang="ru-RU" sz="1600" dirty="0" smtClean="0">
                          <a:effectLst/>
                        </a:rPr>
                        <a:t>Показатель</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dirty="0">
                          <a:effectLst/>
                        </a:rPr>
                        <a:t>2018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dirty="0">
                          <a:effectLst/>
                        </a:rPr>
                        <a:t>2019</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solidFill>
                      <a:srgbClr val="0070C0"/>
                    </a:solidFill>
                  </a:tcPr>
                </a:tc>
                <a:extLst>
                  <a:ext uri="{0D108BD9-81ED-4DB2-BD59-A6C34878D82A}">
                    <a16:rowId xmlns="" xmlns:a16="http://schemas.microsoft.com/office/drawing/2014/main" val="3702015761"/>
                  </a:ext>
                </a:extLst>
              </a:tr>
              <a:tr h="418822">
                <a:tc>
                  <a:txBody>
                    <a:bodyPr/>
                    <a:lstStyle/>
                    <a:p>
                      <a:pPr algn="l">
                        <a:lnSpc>
                          <a:spcPct val="107000"/>
                        </a:lnSpc>
                        <a:spcAft>
                          <a:spcPts val="800"/>
                        </a:spcAft>
                      </a:pPr>
                      <a:r>
                        <a:rPr lang="ru-RU" sz="1600" dirty="0">
                          <a:effectLst/>
                        </a:rPr>
                        <a:t>Плановые расходы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dirty="0">
                          <a:effectLst/>
                        </a:rPr>
                        <a:t>97 317 307</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ru-RU" sz="1600" dirty="0">
                          <a:effectLst/>
                        </a:rPr>
                        <a:t>101 035 281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889084359"/>
                  </a:ext>
                </a:extLst>
              </a:tr>
              <a:tr h="870940">
                <a:tc>
                  <a:txBody>
                    <a:bodyPr/>
                    <a:lstStyle/>
                    <a:p>
                      <a:pPr algn="l">
                        <a:lnSpc>
                          <a:spcPct val="107000"/>
                        </a:lnSpc>
                        <a:spcAft>
                          <a:spcPts val="800"/>
                        </a:spcAft>
                      </a:pPr>
                      <a:r>
                        <a:rPr lang="ru-RU" sz="1600" dirty="0" smtClean="0">
                          <a:effectLst/>
                        </a:rPr>
                        <a:t>Фактические</a:t>
                      </a:r>
                      <a:r>
                        <a:rPr lang="ru-RU" sz="1600" baseline="0" dirty="0" smtClean="0">
                          <a:effectLst/>
                        </a:rPr>
                        <a:t> </a:t>
                      </a:r>
                      <a:r>
                        <a:rPr lang="ru-RU" sz="1600" dirty="0" smtClean="0">
                          <a:effectLst/>
                        </a:rPr>
                        <a:t>расходы </a:t>
                      </a:r>
                      <a:r>
                        <a:rPr lang="ru-RU" sz="1600" dirty="0">
                          <a:effectLst/>
                        </a:rPr>
                        <a:t>на содержание медицинского транспорта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dirty="0">
                          <a:effectLst/>
                        </a:rPr>
                        <a:t>75 822 044</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ru-RU" sz="1600" dirty="0">
                          <a:effectLst/>
                        </a:rPr>
                        <a:t>83 941 564</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3069342963"/>
                  </a:ext>
                </a:extLst>
              </a:tr>
              <a:tr h="389504">
                <a:tc>
                  <a:txBody>
                    <a:bodyPr/>
                    <a:lstStyle/>
                    <a:p>
                      <a:pPr algn="l">
                        <a:lnSpc>
                          <a:spcPct val="107000"/>
                        </a:lnSpc>
                        <a:spcAft>
                          <a:spcPts val="800"/>
                        </a:spcAft>
                      </a:pPr>
                      <a:r>
                        <a:rPr lang="ru-RU" sz="1600" dirty="0">
                          <a:effectLst/>
                        </a:rPr>
                        <a:t>Полученные доходы ВСЕГО</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a:effectLst/>
                        </a:rPr>
                        <a:t>2 733 923</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ru-RU" sz="1600" dirty="0">
                          <a:effectLst/>
                        </a:rPr>
                        <a:t>3 232 597</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699729440"/>
                  </a:ext>
                </a:extLst>
              </a:tr>
              <a:tr h="389504">
                <a:tc>
                  <a:txBody>
                    <a:bodyPr/>
                    <a:lstStyle/>
                    <a:p>
                      <a:pPr algn="l">
                        <a:lnSpc>
                          <a:spcPct val="107000"/>
                        </a:lnSpc>
                        <a:spcAft>
                          <a:spcPts val="800"/>
                        </a:spcAft>
                      </a:pPr>
                      <a:r>
                        <a:rPr lang="ru-RU" sz="1600" dirty="0">
                          <a:effectLst/>
                        </a:rPr>
                        <a:t>- от аренды помещения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chemeClr val="accent1">
                        <a:lumMod val="75000"/>
                      </a:schemeClr>
                    </a:solidFill>
                  </a:tcPr>
                </a:tc>
                <a:tc>
                  <a:txBody>
                    <a:bodyPr/>
                    <a:lstStyle/>
                    <a:p>
                      <a:pPr algn="ctr">
                        <a:lnSpc>
                          <a:spcPct val="107000"/>
                        </a:lnSpc>
                        <a:spcAft>
                          <a:spcPts val="800"/>
                        </a:spcAft>
                      </a:pPr>
                      <a:r>
                        <a:rPr lang="ru-RU" sz="1600">
                          <a:effectLst/>
                        </a:rPr>
                        <a:t>1 980 775</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tc>
                <a:tc>
                  <a:txBody>
                    <a:bodyPr/>
                    <a:lstStyle/>
                    <a:p>
                      <a:pPr algn="ctr">
                        <a:lnSpc>
                          <a:spcPct val="107000"/>
                        </a:lnSpc>
                        <a:spcAft>
                          <a:spcPts val="800"/>
                        </a:spcAft>
                      </a:pPr>
                      <a:r>
                        <a:rPr lang="ru-RU" sz="1600" dirty="0">
                          <a:effectLst/>
                        </a:rPr>
                        <a:t>2 377 149</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24526703"/>
                  </a:ext>
                </a:extLst>
              </a:tr>
              <a:tr h="584117">
                <a:tc>
                  <a:txBody>
                    <a:bodyPr/>
                    <a:lstStyle/>
                    <a:p>
                      <a:pPr algn="l">
                        <a:lnSpc>
                          <a:spcPct val="107000"/>
                        </a:lnSpc>
                        <a:spcAft>
                          <a:spcPts val="800"/>
                        </a:spcAft>
                      </a:pPr>
                      <a:r>
                        <a:rPr lang="ru-RU" sz="1600" dirty="0">
                          <a:effectLst/>
                        </a:rPr>
                        <a:t>- от возмещения за коммунальные услуги</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chemeClr val="accent1">
                        <a:lumMod val="75000"/>
                      </a:schemeClr>
                    </a:solidFill>
                  </a:tcPr>
                </a:tc>
                <a:tc>
                  <a:txBody>
                    <a:bodyPr/>
                    <a:lstStyle/>
                    <a:p>
                      <a:pPr algn="ctr">
                        <a:lnSpc>
                          <a:spcPct val="107000"/>
                        </a:lnSpc>
                        <a:spcAft>
                          <a:spcPts val="800"/>
                        </a:spcAft>
                      </a:pPr>
                      <a:r>
                        <a:rPr lang="ru-RU" sz="1600">
                          <a:effectLst/>
                        </a:rPr>
                        <a:t>753 149</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ru-RU" sz="1600" dirty="0">
                          <a:effectLst/>
                        </a:rPr>
                        <a:t>855 448</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3787107072"/>
                  </a:ext>
                </a:extLst>
              </a:tr>
              <a:tr h="584117">
                <a:tc>
                  <a:txBody>
                    <a:bodyPr/>
                    <a:lstStyle/>
                    <a:p>
                      <a:pPr algn="l">
                        <a:lnSpc>
                          <a:spcPct val="107000"/>
                        </a:lnSpc>
                        <a:spcAft>
                          <a:spcPts val="800"/>
                        </a:spcAft>
                      </a:pPr>
                      <a:r>
                        <a:rPr lang="ru-RU" sz="1600" dirty="0">
                          <a:effectLst/>
                        </a:rPr>
                        <a:t>ИТОГО расходы с учетом доходов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solidFill>
                      <a:srgbClr val="0070C0"/>
                    </a:solidFill>
                  </a:tcPr>
                </a:tc>
                <a:tc>
                  <a:txBody>
                    <a:bodyPr/>
                    <a:lstStyle/>
                    <a:p>
                      <a:pPr algn="ctr">
                        <a:lnSpc>
                          <a:spcPct val="107000"/>
                        </a:lnSpc>
                        <a:spcAft>
                          <a:spcPts val="800"/>
                        </a:spcAft>
                      </a:pPr>
                      <a:r>
                        <a:rPr lang="ru-RU" sz="1600">
                          <a:effectLst/>
                        </a:rPr>
                        <a:t>73 088 121</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tc>
                  <a:txBody>
                    <a:bodyPr/>
                    <a:lstStyle/>
                    <a:p>
                      <a:pPr algn="ctr">
                        <a:lnSpc>
                          <a:spcPct val="107000"/>
                        </a:lnSpc>
                        <a:spcAft>
                          <a:spcPts val="800"/>
                        </a:spcAft>
                      </a:pPr>
                      <a:r>
                        <a:rPr lang="ru-RU" sz="1600" dirty="0">
                          <a:effectLst/>
                        </a:rPr>
                        <a:t>80 708 967</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 xmlns:a16="http://schemas.microsoft.com/office/drawing/2014/main" val="419523171"/>
                  </a:ext>
                </a:extLst>
              </a:tr>
            </a:tbl>
          </a:graphicData>
        </a:graphic>
      </p:graphicFrame>
      <p:sp>
        <p:nvSpPr>
          <p:cNvPr id="2" name="Номер слайда 1"/>
          <p:cNvSpPr>
            <a:spLocks noGrp="1"/>
          </p:cNvSpPr>
          <p:nvPr>
            <p:ph type="sldNum" sz="quarter" idx="12"/>
          </p:nvPr>
        </p:nvSpPr>
        <p:spPr>
          <a:xfrm>
            <a:off x="8631237" y="6492875"/>
            <a:ext cx="512763" cy="365125"/>
          </a:xfrm>
        </p:spPr>
        <p:txBody>
          <a:bodyPr/>
          <a:lstStyle/>
          <a:p>
            <a:fld id="{402E6BA4-4EC8-4915-9880-5A4C4FA4BE96}" type="slidenum">
              <a:rPr lang="en-US" altLang="ru-RU" smtClean="0">
                <a:solidFill>
                  <a:srgbClr val="002060"/>
                </a:solidFill>
              </a:rPr>
              <a:pPr/>
              <a:t>11</a:t>
            </a:fld>
            <a:endParaRPr lang="en-US" altLang="ru-RU" dirty="0">
              <a:solidFill>
                <a:srgbClr val="002060"/>
              </a:solidFill>
            </a:endParaRPr>
          </a:p>
        </p:txBody>
      </p:sp>
    </p:spTree>
    <p:extLst>
      <p:ext uri="{BB962C8B-B14F-4D97-AF65-F5344CB8AC3E}">
        <p14:creationId xmlns:p14="http://schemas.microsoft.com/office/powerpoint/2010/main" val="707895903"/>
      </p:ext>
    </p:extLst>
  </p:cSld>
  <p:clrMapOvr>
    <a:masterClrMapping/>
  </p:clrMapOvr>
  <p:transition spd="med">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9600"/>
            <a:ext cx="7170420" cy="1219200"/>
          </a:xfrm>
        </p:spPr>
        <p:txBody>
          <a:bodyPr/>
          <a:lstStyle/>
          <a:p>
            <a:pPr algn="ctr"/>
            <a:r>
              <a:rPr lang="ru-RU" sz="2400" b="1" i="1" dirty="0" smtClean="0">
                <a:solidFill>
                  <a:srgbClr val="002060"/>
                </a:solidFill>
                <a:latin typeface="Times New Roman" pitchFamily="18" charset="0"/>
                <a:cs typeface="Times New Roman" pitchFamily="18" charset="0"/>
              </a:rPr>
              <a:t>Учитывая положительные аспекты аутсорсинга принято решение о целесообразности заключения контракта на 2020 год</a:t>
            </a:r>
            <a:endParaRPr lang="ru-RU" sz="2400" dirty="0"/>
          </a:p>
        </p:txBody>
      </p:sp>
      <p:pic>
        <p:nvPicPr>
          <p:cNvPr id="7" name="Рисунок 6"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1828800"/>
            <a:ext cx="7857333" cy="4876800"/>
          </a:xfrm>
          <a:prstGeom prst="rect">
            <a:avLst/>
          </a:prstGeom>
        </p:spPr>
      </p:pic>
      <p:sp>
        <p:nvSpPr>
          <p:cNvPr id="3" name="Номер слайда 2"/>
          <p:cNvSpPr>
            <a:spLocks noGrp="1"/>
          </p:cNvSpPr>
          <p:nvPr>
            <p:ph type="sldNum" sz="quarter" idx="12"/>
          </p:nvPr>
        </p:nvSpPr>
        <p:spPr>
          <a:xfrm>
            <a:off x="8600757" y="6492875"/>
            <a:ext cx="512763" cy="365125"/>
          </a:xfrm>
        </p:spPr>
        <p:txBody>
          <a:bodyPr/>
          <a:lstStyle/>
          <a:p>
            <a:fld id="{402E6BA4-4EC8-4915-9880-5A4C4FA4BE96}" type="slidenum">
              <a:rPr lang="en-US" altLang="ru-RU" smtClean="0">
                <a:solidFill>
                  <a:srgbClr val="002060"/>
                </a:solidFill>
              </a:rPr>
              <a:pPr/>
              <a:t>12</a:t>
            </a:fld>
            <a:endParaRPr lang="en-US" altLang="ru-RU" dirty="0">
              <a:solidFill>
                <a:srgbClr val="002060"/>
              </a:solidFill>
            </a:endParaRPr>
          </a:p>
        </p:txBody>
      </p:sp>
    </p:spTree>
    <p:extLst>
      <p:ext uri="{BB962C8B-B14F-4D97-AF65-F5344CB8AC3E}">
        <p14:creationId xmlns:p14="http://schemas.microsoft.com/office/powerpoint/2010/main" val="167184761"/>
      </p:ext>
    </p:extLst>
  </p:cSld>
  <p:clrMapOvr>
    <a:masterClrMapping/>
  </p:clrMapOvr>
  <p:transition spd="med">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28600"/>
            <a:ext cx="6347714" cy="685800"/>
          </a:xfrm>
        </p:spPr>
        <p:txBody>
          <a:bodyPr/>
          <a:lstStyle/>
          <a:p>
            <a:pPr algn="ctr"/>
            <a:r>
              <a:rPr lang="ru-RU" sz="1400" dirty="0" smtClean="0">
                <a:solidFill>
                  <a:srgbClr val="002060"/>
                </a:solidFill>
              </a:rPr>
              <a:t>Первый в РФ прецедент с регистрацией ТС при оказании транспортных услуг службе Скорой Медицинской Помощи с ООО «АК-47»</a:t>
            </a:r>
            <a:endParaRPr lang="ru-RU" sz="1400" dirty="0">
              <a:solidFill>
                <a:srgbClr val="002060"/>
              </a:solidFill>
            </a:endParaRPr>
          </a:p>
        </p:txBody>
      </p:sp>
      <p:sp>
        <p:nvSpPr>
          <p:cNvPr id="5" name="Номер слайда 4"/>
          <p:cNvSpPr>
            <a:spLocks noGrp="1"/>
          </p:cNvSpPr>
          <p:nvPr>
            <p:ph type="sldNum" sz="quarter" idx="12"/>
          </p:nvPr>
        </p:nvSpPr>
        <p:spPr>
          <a:xfrm>
            <a:off x="8638857" y="6492875"/>
            <a:ext cx="512763" cy="365125"/>
          </a:xfrm>
        </p:spPr>
        <p:txBody>
          <a:bodyPr/>
          <a:lstStyle/>
          <a:p>
            <a:fld id="{402E6BA4-4EC8-4915-9880-5A4C4FA4BE96}" type="slidenum">
              <a:rPr lang="en-US" altLang="ru-RU" smtClean="0">
                <a:solidFill>
                  <a:srgbClr val="002060"/>
                </a:solidFill>
              </a:rPr>
              <a:pPr/>
              <a:t>13</a:t>
            </a:fld>
            <a:endParaRPr lang="en-US" altLang="ru-RU" dirty="0">
              <a:solidFill>
                <a:srgbClr val="002060"/>
              </a:solidFill>
            </a:endParaRPr>
          </a:p>
        </p:txBody>
      </p:sp>
      <p:pic>
        <p:nvPicPr>
          <p:cNvPr id="6" name="Рисунок 5"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graphicFrame>
        <p:nvGraphicFramePr>
          <p:cNvPr id="7" name="Схема 6"/>
          <p:cNvGraphicFramePr/>
          <p:nvPr>
            <p:extLst>
              <p:ext uri="{D42A27DB-BD31-4B8C-83A1-F6EECF244321}">
                <p14:modId xmlns:p14="http://schemas.microsoft.com/office/powerpoint/2010/main" val="3218518713"/>
              </p:ext>
            </p:extLst>
          </p:nvPr>
        </p:nvGraphicFramePr>
        <p:xfrm>
          <a:off x="152400" y="1143000"/>
          <a:ext cx="77724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1199038" y="5405718"/>
            <a:ext cx="7696200" cy="1169551"/>
          </a:xfrm>
          <a:prstGeom prst="rect">
            <a:avLst/>
          </a:prstGeom>
          <a:noFill/>
        </p:spPr>
        <p:txBody>
          <a:bodyPr wrap="square" rtlCol="0">
            <a:spAutoFit/>
          </a:bodyPr>
          <a:lstStyle/>
          <a:p>
            <a:pPr algn="just"/>
            <a:r>
              <a:rPr lang="ru-RU" sz="1400" dirty="0">
                <a:solidFill>
                  <a:srgbClr val="002060"/>
                </a:solidFill>
                <a:latin typeface="Arial" panose="020B0604020202020204" pitchFamily="34" charset="0"/>
              </a:rPr>
              <a:t>в настоящее время транспортная организация имеет возможность поставить на государственный регистрационный учет принадлежащие ей автомобили </a:t>
            </a:r>
            <a:r>
              <a:rPr lang="ru-RU" sz="1400" dirty="0" smtClean="0">
                <a:solidFill>
                  <a:srgbClr val="002060"/>
                </a:solidFill>
                <a:latin typeface="Arial" panose="020B0604020202020204" pitchFamily="34" charset="0"/>
              </a:rPr>
              <a:t>СМП </a:t>
            </a:r>
            <a:r>
              <a:rPr lang="ru-RU" sz="1400" dirty="0">
                <a:solidFill>
                  <a:srgbClr val="002060"/>
                </a:solidFill>
                <a:latin typeface="Arial" panose="020B0604020202020204" pitchFamily="34" charset="0"/>
              </a:rPr>
              <a:t>при отсутствии лицензии на осуществление медицинской лицензии, при условии наличия договорных отношений на оказание транспортных услуг с соответствующей медицинской организацией, оказывающей скорую медицинскую помощь. </a:t>
            </a:r>
          </a:p>
        </p:txBody>
      </p:sp>
      <p:sp>
        <p:nvSpPr>
          <p:cNvPr id="10" name="Прямоугольник 9"/>
          <p:cNvSpPr/>
          <p:nvPr/>
        </p:nvSpPr>
        <p:spPr>
          <a:xfrm>
            <a:off x="398644" y="5437094"/>
            <a:ext cx="42191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ru-RU" sz="5400" b="1" spc="50" dirty="0">
                <a:ln w="11430"/>
                <a:solidFill>
                  <a:srgbClr val="FF0000"/>
                </a:solidFill>
                <a:effectLst>
                  <a:outerShdw blurRad="76200" dist="50800" dir="5400000" algn="tl" rotWithShape="0">
                    <a:srgbClr val="000000">
                      <a:alpha val="65000"/>
                    </a:srgbClr>
                  </a:outerShdw>
                </a:effectLst>
                <a:latin typeface="Arial" panose="020B0604020202020204" pitchFamily="34" charset="0"/>
              </a:rPr>
              <a:t>!</a:t>
            </a:r>
            <a:endParaRPr lang="ru-RU" sz="5400" b="1" cap="none" spc="50" dirty="0">
              <a:ln w="11430"/>
              <a:solidFill>
                <a:srgbClr val="FF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41505262"/>
      </p:ext>
    </p:extLst>
  </p:cSld>
  <p:clrMapOvr>
    <a:masterClrMapping/>
  </p:clrMapOvr>
  <p:transition spd="med">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40957"/>
            <a:ext cx="6347714" cy="457200"/>
          </a:xfrm>
        </p:spPr>
        <p:txBody>
          <a:bodyPr/>
          <a:lstStyle/>
          <a:p>
            <a:pPr algn="ctr"/>
            <a:r>
              <a:rPr lang="ru-RU" sz="6000" dirty="0" smtClean="0">
                <a:solidFill>
                  <a:srgbClr val="C00000"/>
                </a:solidFill>
              </a:rPr>
              <a:t>Благодарим за внимание!</a:t>
            </a:r>
            <a:endParaRPr lang="ru-RU" sz="6000" dirty="0">
              <a:solidFill>
                <a:srgbClr val="C00000"/>
              </a:solidFill>
            </a:endParaRPr>
          </a:p>
        </p:txBody>
      </p:sp>
      <p:pic>
        <p:nvPicPr>
          <p:cNvPr id="5" name="Рисунок 4"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sp>
        <p:nvSpPr>
          <p:cNvPr id="3" name="Номер слайда 2"/>
          <p:cNvSpPr>
            <a:spLocks noGrp="1"/>
          </p:cNvSpPr>
          <p:nvPr>
            <p:ph type="sldNum" sz="quarter" idx="12"/>
          </p:nvPr>
        </p:nvSpPr>
        <p:spPr>
          <a:xfrm>
            <a:off x="8621712" y="6492875"/>
            <a:ext cx="512763" cy="365125"/>
          </a:xfrm>
        </p:spPr>
        <p:txBody>
          <a:bodyPr/>
          <a:lstStyle/>
          <a:p>
            <a:fld id="{402E6BA4-4EC8-4915-9880-5A4C4FA4BE96}" type="slidenum">
              <a:rPr lang="en-US" altLang="ru-RU" smtClean="0">
                <a:solidFill>
                  <a:srgbClr val="002060"/>
                </a:solidFill>
              </a:rPr>
              <a:pPr/>
              <a:t>14</a:t>
            </a:fld>
            <a:endParaRPr lang="en-US" altLang="ru-RU">
              <a:solidFill>
                <a:srgbClr val="002060"/>
              </a:solidFill>
            </a:endParaRPr>
          </a:p>
        </p:txBody>
      </p:sp>
      <p:grpSp>
        <p:nvGrpSpPr>
          <p:cNvPr id="9" name="Группа 8"/>
          <p:cNvGrpSpPr/>
          <p:nvPr/>
        </p:nvGrpSpPr>
        <p:grpSpPr>
          <a:xfrm>
            <a:off x="1559859" y="2133600"/>
            <a:ext cx="6865620" cy="4257832"/>
            <a:chOff x="2760611" y="2387443"/>
            <a:chExt cx="6153341" cy="4105432"/>
          </a:xfrm>
        </p:grpSpPr>
        <p:pic>
          <p:nvPicPr>
            <p:cNvPr id="7" name="Рисунок 6"/>
            <p:cNvPicPr>
              <a:picLocks noChangeAspect="1"/>
            </p:cNvPicPr>
            <p:nvPr/>
          </p:nvPicPr>
          <p:blipFill>
            <a:blip r:embed="rId4"/>
            <a:stretch>
              <a:fillRect/>
            </a:stretch>
          </p:blipFill>
          <p:spPr>
            <a:xfrm>
              <a:off x="2760611" y="2387443"/>
              <a:ext cx="6153341" cy="4105432"/>
            </a:xfrm>
            <a:prstGeom prst="rect">
              <a:avLst/>
            </a:prstGeom>
          </p:spPr>
        </p:pic>
        <p:pic>
          <p:nvPicPr>
            <p:cNvPr id="8" name="Рисунок 7" descr="Лого.png"/>
            <p:cNvPicPr>
              <a:picLocks noChangeAspect="1"/>
            </p:cNvPicPr>
            <p:nvPr/>
          </p:nvPicPr>
          <p:blipFill>
            <a:blip r:embed="rId3" cstate="print"/>
            <a:stretch>
              <a:fillRect/>
            </a:stretch>
          </p:blipFill>
          <p:spPr>
            <a:xfrm>
              <a:off x="5562600" y="3048000"/>
              <a:ext cx="389104" cy="351699"/>
            </a:xfrm>
            <a:prstGeom prst="rect">
              <a:avLst/>
            </a:prstGeom>
            <a:effectLst>
              <a:softEdge rad="63500"/>
            </a:effectLst>
          </p:spPr>
        </p:pic>
      </p:grpSp>
      <p:pic>
        <p:nvPicPr>
          <p:cNvPr id="10" name="Рисунок 9" descr="Лого.png"/>
          <p:cNvPicPr>
            <a:picLocks noChangeAspect="1"/>
          </p:cNvPicPr>
          <p:nvPr/>
        </p:nvPicPr>
        <p:blipFill>
          <a:blip r:embed="rId3" cstate="print"/>
          <a:stretch>
            <a:fillRect/>
          </a:stretch>
        </p:blipFill>
        <p:spPr>
          <a:xfrm>
            <a:off x="2514600" y="4800600"/>
            <a:ext cx="465707" cy="420938"/>
          </a:xfrm>
          <a:prstGeom prst="rect">
            <a:avLst/>
          </a:prstGeom>
          <a:effectLst>
            <a:softEdge rad="63500"/>
          </a:effectLst>
        </p:spPr>
      </p:pic>
      <p:sp>
        <p:nvSpPr>
          <p:cNvPr id="12" name="Заголовок 1"/>
          <p:cNvSpPr txBox="1">
            <a:spLocks/>
          </p:cNvSpPr>
          <p:nvPr/>
        </p:nvSpPr>
        <p:spPr bwMode="auto">
          <a:xfrm rot="21448081">
            <a:off x="5129074" y="3086379"/>
            <a:ext cx="1304292" cy="3333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000" dirty="0">
                <a:solidFill>
                  <a:srgbClr val="C00000"/>
                </a:solidFill>
              </a:rPr>
              <a:t>г</a:t>
            </a:r>
            <a:r>
              <a:rPr lang="ru-RU" sz="1000" dirty="0" smtClean="0">
                <a:solidFill>
                  <a:srgbClr val="C00000"/>
                </a:solidFill>
              </a:rPr>
              <a:t>. Нижневартовск</a:t>
            </a:r>
            <a:endParaRPr lang="ru-RU" sz="1000" dirty="0">
              <a:solidFill>
                <a:srgbClr val="C00000"/>
              </a:solidFill>
            </a:endParaRPr>
          </a:p>
        </p:txBody>
      </p:sp>
    </p:spTree>
    <p:extLst>
      <p:ext uri="{BB962C8B-B14F-4D97-AF65-F5344CB8AC3E}">
        <p14:creationId xmlns:p14="http://schemas.microsoft.com/office/powerpoint/2010/main" val="1659098469"/>
      </p:ext>
    </p:extLst>
  </p:cSld>
  <p:clrMapOvr>
    <a:masterClrMapping/>
  </p:clrMapOvr>
  <p:transition spd="med">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l="-4000" r="-4000"/>
          </a:stretch>
        </a:blipFill>
        <a:effectLst/>
      </p:bgPr>
    </p:bg>
    <p:spTree>
      <p:nvGrpSpPr>
        <p:cNvPr id="1" name=""/>
        <p:cNvGrpSpPr/>
        <p:nvPr/>
      </p:nvGrpSpPr>
      <p:grpSpPr>
        <a:xfrm>
          <a:off x="0" y="0"/>
          <a:ext cx="0" cy="0"/>
          <a:chOff x="0" y="0"/>
          <a:chExt cx="0" cy="0"/>
        </a:xfrm>
      </p:grpSpPr>
      <p:pic>
        <p:nvPicPr>
          <p:cNvPr id="82951" name="Picture 7"/>
          <p:cNvPicPr>
            <a:picLocks noChangeAspect="1" noChangeArrowheads="1" noCrop="1"/>
          </p:cNvPicPr>
          <p:nvPr/>
        </p:nvPicPr>
        <p:blipFill>
          <a:blip r:embed="rId4" cstate="print"/>
          <a:srcRect/>
          <a:stretch>
            <a:fillRect/>
          </a:stretch>
        </p:blipFill>
        <p:spPr bwMode="auto">
          <a:xfrm>
            <a:off x="3886200" y="4038600"/>
            <a:ext cx="381000" cy="249237"/>
          </a:xfrm>
          <a:prstGeom prst="rect">
            <a:avLst/>
          </a:prstGeom>
          <a:noFill/>
          <a:ln w="9525">
            <a:noFill/>
            <a:miter lim="800000"/>
            <a:headEnd/>
            <a:tailEnd/>
          </a:ln>
        </p:spPr>
      </p:pic>
      <p:pic>
        <p:nvPicPr>
          <p:cNvPr id="82955" name="Picture 11"/>
          <p:cNvPicPr>
            <a:picLocks noChangeAspect="1" noChangeArrowheads="1" noCrop="1"/>
          </p:cNvPicPr>
          <p:nvPr/>
        </p:nvPicPr>
        <p:blipFill>
          <a:blip r:embed="rId4" cstate="print"/>
          <a:srcRect/>
          <a:stretch>
            <a:fillRect/>
          </a:stretch>
        </p:blipFill>
        <p:spPr bwMode="auto">
          <a:xfrm>
            <a:off x="4038600" y="4114800"/>
            <a:ext cx="381000" cy="249237"/>
          </a:xfrm>
          <a:prstGeom prst="rect">
            <a:avLst/>
          </a:prstGeom>
          <a:noFill/>
          <a:ln w="9525">
            <a:noFill/>
            <a:miter lim="800000"/>
            <a:headEnd/>
            <a:tailEnd/>
          </a:ln>
        </p:spPr>
      </p:pic>
      <p:pic>
        <p:nvPicPr>
          <p:cNvPr id="49" name="Picture 7"/>
          <p:cNvPicPr>
            <a:picLocks noChangeAspect="1" noChangeArrowheads="1" noCrop="1"/>
          </p:cNvPicPr>
          <p:nvPr/>
        </p:nvPicPr>
        <p:blipFill>
          <a:blip r:embed="rId4" cstate="print"/>
          <a:srcRect/>
          <a:stretch>
            <a:fillRect/>
          </a:stretch>
        </p:blipFill>
        <p:spPr bwMode="auto">
          <a:xfrm>
            <a:off x="3810000" y="4191000"/>
            <a:ext cx="381000" cy="249237"/>
          </a:xfrm>
          <a:prstGeom prst="rect">
            <a:avLst/>
          </a:prstGeom>
          <a:noFill/>
          <a:ln w="9525">
            <a:noFill/>
            <a:miter lim="800000"/>
            <a:headEnd/>
            <a:tailEnd/>
          </a:ln>
        </p:spPr>
      </p:pic>
      <p:sp>
        <p:nvSpPr>
          <p:cNvPr id="8" name="TextBox 7"/>
          <p:cNvSpPr txBox="1"/>
          <p:nvPr/>
        </p:nvSpPr>
        <p:spPr>
          <a:xfrm>
            <a:off x="3200400" y="4038600"/>
            <a:ext cx="1962150" cy="584200"/>
          </a:xfrm>
          <a:prstGeom prst="rect">
            <a:avLst/>
          </a:prstGeom>
          <a:noFill/>
          <a:effectLst>
            <a:outerShdw blurRad="50800" dist="50800" dir="5400000" algn="ctr" rotWithShape="0">
              <a:srgbClr val="000000">
                <a:alpha val="15000"/>
              </a:srgbClr>
            </a:outerShdw>
          </a:effectLst>
        </p:spPr>
        <p:txBody>
          <a:bodyPr>
            <a:spAutoFit/>
          </a:bodyPr>
          <a:lstStyle/>
          <a:p>
            <a:pPr eaLnBrk="1" hangingPunct="1">
              <a:defRPr/>
            </a:pPr>
            <a:r>
              <a:rPr lang="ru-RU" dirty="0">
                <a:solidFill>
                  <a:srgbClr val="FF0000"/>
                </a:solidFill>
                <a:cs typeface="+mn-cs"/>
              </a:rPr>
              <a:t>   </a:t>
            </a:r>
            <a:r>
              <a:rPr lang="ru-RU" sz="1400" b="1" dirty="0">
                <a:solidFill>
                  <a:srgbClr val="FF0000"/>
                </a:solidFill>
                <a:cs typeface="+mn-cs"/>
              </a:rPr>
              <a:t>Индустриальная, 6</a:t>
            </a:r>
          </a:p>
        </p:txBody>
      </p:sp>
      <p:sp>
        <p:nvSpPr>
          <p:cNvPr id="9" name="Блок-схема: узел 8"/>
          <p:cNvSpPr/>
          <p:nvPr/>
        </p:nvSpPr>
        <p:spPr>
          <a:xfrm flipV="1">
            <a:off x="4038600" y="4221481"/>
            <a:ext cx="76200" cy="45719"/>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14" name="TextBox 13"/>
          <p:cNvSpPr txBox="1"/>
          <p:nvPr/>
        </p:nvSpPr>
        <p:spPr>
          <a:xfrm>
            <a:off x="1676400" y="2057400"/>
            <a:ext cx="1060450" cy="307975"/>
          </a:xfrm>
          <a:prstGeom prst="rect">
            <a:avLst/>
          </a:prstGeom>
          <a:noFill/>
          <a:effectLst>
            <a:outerShdw blurRad="50800" dist="50800" dir="5400000" algn="ctr" rotWithShape="0">
              <a:srgbClr val="000000">
                <a:alpha val="15000"/>
              </a:srgbClr>
            </a:outerShdw>
          </a:effectLst>
        </p:spPr>
        <p:txBody>
          <a:bodyPr>
            <a:spAutoFit/>
          </a:bodyPr>
          <a:lstStyle/>
          <a:p>
            <a:pPr eaLnBrk="1" hangingPunct="1">
              <a:defRPr/>
            </a:pPr>
            <a:r>
              <a:rPr lang="ru-RU" sz="1400" b="1" dirty="0">
                <a:solidFill>
                  <a:srgbClr val="FF0000"/>
                </a:solidFill>
                <a:cs typeface="+mn-cs"/>
              </a:rPr>
              <a:t>3500 м</a:t>
            </a:r>
          </a:p>
        </p:txBody>
      </p:sp>
      <p:sp>
        <p:nvSpPr>
          <p:cNvPr id="15" name="TextBox 14"/>
          <p:cNvSpPr txBox="1"/>
          <p:nvPr/>
        </p:nvSpPr>
        <p:spPr>
          <a:xfrm>
            <a:off x="6248400" y="2819400"/>
            <a:ext cx="990600" cy="307975"/>
          </a:xfrm>
          <a:prstGeom prst="rect">
            <a:avLst/>
          </a:prstGeom>
          <a:noFill/>
          <a:effectLst>
            <a:outerShdw blurRad="50800" dist="50800" dir="5400000" algn="ctr" rotWithShape="0">
              <a:srgbClr val="000000">
                <a:alpha val="15000"/>
              </a:srgbClr>
            </a:outerShdw>
          </a:effectLst>
        </p:spPr>
        <p:txBody>
          <a:bodyPr>
            <a:spAutoFit/>
          </a:bodyPr>
          <a:lstStyle/>
          <a:p>
            <a:pPr eaLnBrk="1" hangingPunct="1">
              <a:defRPr/>
            </a:pPr>
            <a:r>
              <a:rPr lang="ru-RU" sz="1400" b="1" dirty="0">
                <a:solidFill>
                  <a:srgbClr val="FF0000"/>
                </a:solidFill>
                <a:cs typeface="+mn-cs"/>
              </a:rPr>
              <a:t>2100 м</a:t>
            </a:r>
          </a:p>
        </p:txBody>
      </p:sp>
      <p:sp>
        <p:nvSpPr>
          <p:cNvPr id="16" name="TextBox 15"/>
          <p:cNvSpPr txBox="1"/>
          <p:nvPr/>
        </p:nvSpPr>
        <p:spPr>
          <a:xfrm>
            <a:off x="6629400" y="3429000"/>
            <a:ext cx="1219200" cy="307975"/>
          </a:xfrm>
          <a:prstGeom prst="rect">
            <a:avLst/>
          </a:prstGeom>
          <a:noFill/>
          <a:effectLst>
            <a:outerShdw blurRad="50800" dist="50800" dir="5400000" algn="ctr" rotWithShape="0">
              <a:srgbClr val="000000">
                <a:alpha val="15000"/>
              </a:srgbClr>
            </a:outerShdw>
          </a:effectLst>
        </p:spPr>
        <p:txBody>
          <a:bodyPr>
            <a:spAutoFit/>
          </a:bodyPr>
          <a:lstStyle/>
          <a:p>
            <a:pPr eaLnBrk="1" hangingPunct="1">
              <a:defRPr/>
            </a:pPr>
            <a:r>
              <a:rPr lang="ru-RU" sz="1400" b="1" dirty="0">
                <a:solidFill>
                  <a:srgbClr val="FF0000"/>
                </a:solidFill>
                <a:cs typeface="+mn-cs"/>
              </a:rPr>
              <a:t>3070 м</a:t>
            </a:r>
          </a:p>
        </p:txBody>
      </p:sp>
      <p:sp>
        <p:nvSpPr>
          <p:cNvPr id="49162" name="Прямоугольник 3"/>
          <p:cNvSpPr>
            <a:spLocks noChangeArrowheads="1"/>
          </p:cNvSpPr>
          <p:nvPr/>
        </p:nvSpPr>
        <p:spPr bwMode="auto">
          <a:xfrm>
            <a:off x="762000" y="0"/>
            <a:ext cx="7010400" cy="523875"/>
          </a:xfrm>
          <a:prstGeom prst="rect">
            <a:avLst/>
          </a:prstGeom>
          <a:noFill/>
          <a:ln w="9525">
            <a:noFill/>
            <a:miter lim="800000"/>
            <a:headEnd/>
            <a:tailEnd/>
          </a:ln>
        </p:spPr>
        <p:txBody>
          <a:bodyPr>
            <a:spAutoFit/>
          </a:bodyPr>
          <a:lstStyle/>
          <a:p>
            <a:pPr algn="ctr"/>
            <a:r>
              <a:rPr lang="ru-RU" altLang="ru-RU" sz="2800" b="1" i="1" dirty="0">
                <a:solidFill>
                  <a:srgbClr val="002060"/>
                </a:solidFill>
                <a:latin typeface="Times New Roman" pitchFamily="18" charset="0"/>
              </a:rPr>
              <a:t>Зона обслуживания</a:t>
            </a:r>
            <a:endParaRPr lang="ru-RU" altLang="ru-RU" sz="2800" b="1" i="1" dirty="0">
              <a:solidFill>
                <a:srgbClr val="002060"/>
              </a:solidFill>
            </a:endParaRPr>
          </a:p>
        </p:txBody>
      </p:sp>
      <p:pic>
        <p:nvPicPr>
          <p:cNvPr id="12" name="Рисунок 11" descr="Лого.png"/>
          <p:cNvPicPr>
            <a:picLocks noChangeAspect="1"/>
          </p:cNvPicPr>
          <p:nvPr/>
        </p:nvPicPr>
        <p:blipFill>
          <a:blip r:embed="rId5" cstate="print"/>
          <a:stretch>
            <a:fillRect/>
          </a:stretch>
        </p:blipFill>
        <p:spPr>
          <a:xfrm>
            <a:off x="7627620" y="9410"/>
            <a:ext cx="1524000" cy="1377495"/>
          </a:xfrm>
          <a:prstGeom prst="rect">
            <a:avLst/>
          </a:prstGeom>
          <a:effectLst>
            <a:softEdge rad="63500"/>
          </a:effectLst>
        </p:spPr>
      </p:pic>
      <p:sp>
        <p:nvSpPr>
          <p:cNvPr id="3" name="Номер слайда 2"/>
          <p:cNvSpPr>
            <a:spLocks noGrp="1"/>
          </p:cNvSpPr>
          <p:nvPr>
            <p:ph type="sldNum" sz="quarter" idx="12"/>
          </p:nvPr>
        </p:nvSpPr>
        <p:spPr/>
        <p:txBody>
          <a:bodyPr/>
          <a:lstStyle/>
          <a:p>
            <a:fld id="{B7D589D3-55AD-4B43-B24A-12097078F075}" type="slidenum">
              <a:rPr lang="en-US" altLang="ru-RU" smtClean="0"/>
              <a:pPr/>
              <a:t>2</a:t>
            </a:fld>
            <a:endParaRPr lang="en-US" altLang="ru-RU"/>
          </a:p>
        </p:txBody>
      </p:sp>
      <p:sp>
        <p:nvSpPr>
          <p:cNvPr id="13" name="Номер слайда 1"/>
          <p:cNvSpPr txBox="1">
            <a:spLocks/>
          </p:cNvSpPr>
          <p:nvPr/>
        </p:nvSpPr>
        <p:spPr>
          <a:xfrm>
            <a:off x="8638857" y="6492875"/>
            <a:ext cx="512763" cy="365125"/>
          </a:xfrm>
          <a:prstGeom prst="rect">
            <a:avLst/>
          </a:prstGeom>
        </p:spPr>
        <p:txBody>
          <a:bodyPr vert="horz" wrap="square" lIns="91440" tIns="45720" rIns="91440" bIns="45720" numCol="1" anchor="ctr" anchorCtr="0" compatLnSpc="1">
            <a:prstTxWarp prst="textNoShape">
              <a:avLst/>
            </a:prstTxWarp>
          </a:bodyPr>
          <a:lstStyle>
            <a:defPPr>
              <a:defRPr lang="ru-RU"/>
            </a:defPPr>
            <a:lvl1pPr algn="r" rtl="0" eaLnBrk="0" fontAlgn="base" hangingPunct="0">
              <a:spcBef>
                <a:spcPct val="0"/>
              </a:spcBef>
              <a:spcAft>
                <a:spcPct val="0"/>
              </a:spcAft>
              <a:defRPr sz="900" kern="1200">
                <a:solidFill>
                  <a:schemeClr val="accent1"/>
                </a:solidFill>
                <a:latin typeface="Tahoma"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5pPr>
            <a:lvl6pPr marL="2286000" algn="l" defTabSz="914400" rtl="0" eaLnBrk="1" latinLnBrk="0" hangingPunct="1">
              <a:defRPr kern="1200">
                <a:solidFill>
                  <a:schemeClr val="tx1"/>
                </a:solidFill>
                <a:latin typeface="Tahoma" pitchFamily="34" charset="0"/>
                <a:ea typeface="+mn-ea"/>
                <a:cs typeface="Arial" pitchFamily="34" charset="0"/>
              </a:defRPr>
            </a:lvl6pPr>
            <a:lvl7pPr marL="2743200" algn="l" defTabSz="914400" rtl="0" eaLnBrk="1" latinLnBrk="0" hangingPunct="1">
              <a:defRPr kern="1200">
                <a:solidFill>
                  <a:schemeClr val="tx1"/>
                </a:solidFill>
                <a:latin typeface="Tahoma" pitchFamily="34" charset="0"/>
                <a:ea typeface="+mn-ea"/>
                <a:cs typeface="Arial" pitchFamily="34" charset="0"/>
              </a:defRPr>
            </a:lvl7pPr>
            <a:lvl8pPr marL="3200400" algn="l" defTabSz="914400" rtl="0" eaLnBrk="1" latinLnBrk="0" hangingPunct="1">
              <a:defRPr kern="1200">
                <a:solidFill>
                  <a:schemeClr val="tx1"/>
                </a:solidFill>
                <a:latin typeface="Tahoma" pitchFamily="34" charset="0"/>
                <a:ea typeface="+mn-ea"/>
                <a:cs typeface="Arial" pitchFamily="34" charset="0"/>
              </a:defRPr>
            </a:lvl8pPr>
            <a:lvl9pPr marL="3657600" algn="l" defTabSz="914400" rtl="0" eaLnBrk="1" latinLnBrk="0" hangingPunct="1">
              <a:defRPr kern="1200">
                <a:solidFill>
                  <a:schemeClr val="tx1"/>
                </a:solidFill>
                <a:latin typeface="Tahoma" pitchFamily="34" charset="0"/>
                <a:ea typeface="+mn-ea"/>
                <a:cs typeface="Arial" pitchFamily="34" charset="0"/>
              </a:defRPr>
            </a:lvl9pPr>
          </a:lstStyle>
          <a:p>
            <a:fld id="{402E6BA4-4EC8-4915-9880-5A4C4FA4BE96}" type="slidenum">
              <a:rPr lang="en-US" altLang="ru-RU" smtClean="0">
                <a:solidFill>
                  <a:srgbClr val="002060"/>
                </a:solidFill>
              </a:rPr>
              <a:pPr/>
              <a:t>2</a:t>
            </a:fld>
            <a:endParaRPr lang="en-US" altLang="ru-RU" dirty="0">
              <a:solidFill>
                <a:srgbClr val="002060"/>
              </a:solidFill>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childTnLst>
                                    <p:animMotion origin="layout" path="M -0.01944 -0.02153 L -0.02222 -0.04723 L -0.02378 -0.08264 L -0.02326 -0.11644 L -0.02274 -0.14422 L -0.02326 -0.16991 L -0.02378 -0.20162 L -0.0217 -0.22061 L -0.01944 -0.22616 L -0.03559 -0.23149 L -0.05486 -0.25487 L -0.07847 -0.26968 L -0.10086 -0.27686 L -0.12604 -0.28936 L -0.1592 -0.30463 L -0.1875 -0.31806 L -0.1875 -0.31783 " pathEditMode="relative" rAng="0" ptsTypes="AAAAAAAAAAAAAAAAA">
                                      <p:cBhvr>
                                        <p:cTn id="6" dur="15000" fill="hold"/>
                                        <p:tgtEl>
                                          <p:spTgt spid="49"/>
                                        </p:tgtEl>
                                        <p:attrNameLst>
                                          <p:attrName>ppt_x</p:attrName>
                                          <p:attrName>ppt_y</p:attrName>
                                        </p:attrNameLst>
                                      </p:cBhvr>
                                      <p:rCtr x="-8400" y="-14800"/>
                                    </p:animMotion>
                                  </p:childTnLst>
                                </p:cTn>
                              </p:par>
                              <p:par>
                                <p:cTn id="7" presetID="0" presetClass="path" presetSubtype="0" repeatCount="indefinite" accel="50000" decel="50000" fill="hold" nodeType="withEffect">
                                  <p:stCondLst>
                                    <p:cond delay="0"/>
                                  </p:stCondLst>
                                  <p:childTnLst>
                                    <p:animMotion origin="layout" path="M -0.00468 0.01806 C -0.00208 0.01713 0.00053 0.01597 0.00313 0.01528 C 0.00678 0.01204 0.01181 0.0132 0.01615 0.0125 C 0.01997 0.01088 0.0165 0.01204 0.02448 0.0125 C 0.03091 0.01273 0.03733 0.01296 0.04375 0.0132 C 0.05174 0.01759 0.06129 0.01528 0.0698 0.01458 C 0.07518 0.01574 0.07882 0.01921 0.08386 0.02153 C 0.08577 0.02245 0.08855 0.02292 0.09063 0.02361 C 0.09341 0.02593 0.09653 0.02662 0.09948 0.02847 C 0.10296 0.03079 0.10521 0.03634 0.10886 0.0382 C 0.11372 0.04051 0.11841 0.04283 0.12344 0.04514 C 0.12813 0.04977 0.12587 0.04884 0.12969 0.05 C 0.13212 0.05208 0.13368 0.05208 0.13646 0.05139 C 0.1382 0.04421 0.13872 0.03704 0.14011 0.02986 C 0.14063 0.02732 0.1448 0.02153 0.14636 0.01945 C 0.14775 0.01412 0.14671 0.01644 0.14896 0.0125 C 0.15 0.00833 0.15261 0.00509 0.15365 0.0007 C 0.15348 -0.00301 0.15365 -0.00671 0.15313 -0.01042 C 0.15296 -0.01134 0.14983 -0.01435 0.14948 -0.01458 C 0.14462 -0.01921 0.13924 -0.0206 0.13386 -0.02292 C 0.13282 -0.02407 0.13125 -0.02454 0.13021 -0.02569 C 0.12969 -0.02616 0.12969 -0.02731 0.12917 -0.02778 C 0.12726 -0.0294 0.12379 -0.02986 0.12136 -0.03055 C 0.11945 -0.02176 0.11684 -0.0125 0.11303 -0.00486 C 0.10903 -0.00602 0.10678 -0.00949 0.10313 -0.01111 C 0.10139 -0.01458 0.09966 -0.01412 0.09688 -0.01597 C 0.09289 -0.01875 0.08889 -0.02153 0.0849 -0.0243 C 0.08368 -0.0294 0.08855 -0.03634 0.09011 -0.04097 C 0.09098 -0.04375 0.09375 -0.04861 0.09375 -0.04838 C 0.09514 -0.05625 0.09636 -0.06389 0.09896 -0.07083 C 0.09723 -0.07685 0.09636 -0.07824 0.09167 -0.07986 C 0.08716 -0.08356 0.08195 -0.08426 0.07709 -0.0868 C 0.06858 -0.09143 0.06077 -0.09467 0.05157 -0.09583 C 0.05417 -0.10972 0.05209 -0.1243 0.05417 -0.13819 C 0.054 -0.14005 0.05469 -0.14259 0.05365 -0.14375 C 0.05226 -0.14514 0.05018 -0.14398 0.04844 -0.14444 C 0.04723 -0.14491 0.04636 -0.14606 0.04532 -0.14653 C 0.04028 -0.15324 0.03108 -0.15324 0.02448 -0.15555 C 0.02396 -0.15532 0.02327 -0.15555 0.02292 -0.15486 C 0.02223 -0.1537 0.02188 -0.15069 0.02188 -0.15046 C 0.0224 -0.13611 0.02518 -0.12338 0.02657 -0.10903 C 0.02726 -0.09282 0.02657 -0.10069 0.02865 -0.08542 C 0.02934 -0.08079 0.02934 -0.07616 0.02969 -0.07153 C 0.02987 -0.07014 0.03073 -0.06736 0.03073 -0.06713 C 0.03178 -0.05833 0.03212 -0.0493 0.03282 -0.04028 C 0.03264 -0.02778 0.029 -0.01458 0.0323 -0.00278 C 0.03264 -0.00185 0.05487 -0.00509 0.05782 -0.00555 C 0.05973 -0.00717 0.06025 -0.00903 0.06094 -0.0118 C 0.06719 -0.01065 0.0665 -0.00833 0.07136 -0.00417 C 0.07657 0.00046 0.08299 0.00185 0.08907 0.00278 C 0.09358 0.00486 0.09844 0.00509 0.10313 0.00625 C 0.10591 0.00903 0.10886 0.01111 0.11198 0.0132 C 0.11407 0.0169 0.11737 0.0213 0.12032 0.02361 C 0.12188 0.02477 0.12553 0.0257 0.12553 0.02593 C 0.13091 0.02222 0.12674 0.02593 0.12813 0.01042 C 0.1283 0.0081 0.12917 0.00579 0.12969 0.00347 C 0.13021 0.00046 0.13108 -0.00278 0.1323 -0.00555 C 0.13299 -0.00694 0.13438 -0.00972 0.13438 -0.00949 C 0.1323 -0.01389 0.1283 -0.01597 0.125 -0.01805 C 0.11789 -0.02245 0.11094 -0.0294 0.10313 -0.03055 C 0.09271 -0.03518 0.08646 -0.03565 0.07448 -0.03611 C 0.06962 -0.03819 0.06493 -0.03796 0.06042 -0.04097 C 0.05886 -0.0419 0.0573 -0.04282 0.05573 -0.04375 C 0.05469 -0.04421 0.05261 -0.04514 0.05261 -0.04491 C 0.05035 -0.04491 0.04792 -0.04537 0.04584 -0.04444 C 0.04237 -0.04282 0.04618 -0.02986 0.04792 -0.02639 C 0.04844 -0.02384 0.04931 -0.02199 0.05 -0.01944 C 0.05053 -0.01018 0.05226 -0.00069 0.05 0.00833 C 0.04983 0.01065 0.05 0.0132 0.04948 0.01528 C 0.04914 0.01667 0.0448 0.01667 0.04375 0.01736 C 0.04323 0.01783 0.04289 0.01875 0.04219 0.01875 C 0.03768 0.01945 0.03316 0.01921 0.02865 0.01945 C 0.02275 0.01898 0.01684 0.01875 0.01094 0.01806 C 0.00782 0.01759 0.00487 0.01597 0.00157 0.01597 " pathEditMode="relative" rAng="0" ptsTypes="fffffffffffffffffffffffffffffffffffffffffffffffffffffffffffffffffffffffffA">
                                      <p:cBhvr>
                                        <p:cTn id="8" dur="15000" fill="hold"/>
                                        <p:tgtEl>
                                          <p:spTgt spid="82951"/>
                                        </p:tgtEl>
                                        <p:attrNameLst>
                                          <p:attrName>ppt_x</p:attrName>
                                          <p:attrName>ppt_y</p:attrName>
                                        </p:attrNameLst>
                                      </p:cBhvr>
                                      <p:rCtr x="79" y="-70"/>
                                    </p:animMotion>
                                  </p:childTnLst>
                                </p:cTn>
                              </p:par>
                              <p:par>
                                <p:cTn id="9" presetID="0" presetClass="path" presetSubtype="0" repeatCount="indefinite" accel="50000" decel="50000" fill="hold" nodeType="withEffect">
                                  <p:stCondLst>
                                    <p:cond delay="0"/>
                                  </p:stCondLst>
                                  <p:childTnLst>
                                    <p:animMotion origin="layout" path="M 6.66667E-6 -8.88889E-6 C -0.00225 -0.00093 -0.0026 -0.00232 -0.00416 -0.00417 C -0.00503 -0.00533 -0.00624 -0.00602 -0.00728 -0.00695 C -0.00781 -0.00741 -0.00885 -0.00834 -0.00885 -0.00834 C -0.00989 -0.01227 -0.01319 -0.01528 -0.0151 -0.01876 C -0.0151 -0.01876 -0.0177 -0.02385 -0.01822 -0.02501 C -0.01857 -0.0257 -0.01926 -0.02709 -0.01926 -0.02709 C -0.01961 -0.02964 -0.02083 -0.03473 -0.02083 -0.03473 C -0.02117 -0.04584 -0.02135 -0.04792 -0.02239 -0.05626 C -0.02187 -0.07616 -0.01996 -0.09538 -0.01874 -0.11528 C -0.01926 -0.13403 -0.02013 -0.15116 -0.02447 -0.16876 C -0.02499 -0.18079 -0.02638 -0.19283 -0.0276 -0.20487 C -0.02794 -0.20857 -0.02742 -0.21251 -0.02864 -0.21598 C -0.02985 -0.21945 -0.03524 -0.22246 -0.03801 -0.22362 C -0.0394 -0.22639 -0.04392 -0.23612 -0.04583 -0.23751 C -0.04669 -0.2382 -0.04791 -0.23797 -0.04895 -0.2382 C -0.05208 -0.24028 -0.05451 -0.24167 -0.05781 -0.24306 C -0.06024 -0.24422 -0.06215 -0.24723 -0.06458 -0.24862 C -0.071 -0.25209 -0.0776 -0.25602 -0.08437 -0.25695 C -0.08593 -0.25764 -0.08749 -0.25834 -0.08906 -0.25903 C -0.08958 -0.25926 -0.09062 -0.25973 -0.09062 -0.25973 C -0.09392 -0.2632 -0.096 -0.26528 -0.09999 -0.26667 C -0.10347 -0.26991 -0.10798 -0.26968 -0.11197 -0.27153 C -0.11492 -0.27292 -0.11788 -0.27547 -0.12083 -0.27639 C -0.12222 -0.27755 -0.12395 -0.27894 -0.12551 -0.27987 C -0.12656 -0.28056 -0.12864 -0.28126 -0.12864 -0.28126 C -0.13142 -0.28496 -0.13472 -0.28751 -0.13801 -0.29028 C -0.14079 -0.29584 -0.14826 -0.29514 -0.1526 -0.29723 C -0.15451 -0.29815 -0.1559 -0.30047 -0.15781 -0.30139 C -0.16249 -0.30348 -0.16718 -0.30602 -0.17187 -0.30764 C -0.18072 -0.31065 -0.19027 -0.30834 -0.19947 -0.30903 C -0.20347 -0.30996 -0.20607 -0.31065 -0.21041 -0.31112 C -0.21249 -0.31204 -0.21336 -0.31204 -0.21406 -0.30903 C -0.21353 -0.30348 -0.21041 -0.29954 -0.20572 -0.29931 C -0.19426 -0.29885 -0.18281 -0.29839 -0.17135 -0.29792 C -0.16544 -0.2963 -0.15919 -0.29514 -0.15312 -0.29445 C -0.14808 -0.29167 -0.14235 -0.29005 -0.13697 -0.2882 C -0.13281 -0.28403 -0.12725 -0.28334 -0.12239 -0.28195 C -0.121 -0.28149 -0.11961 -0.28102 -0.11822 -0.28056 C -0.11753 -0.28033 -0.11614 -0.27987 -0.11614 -0.27987 C -0.11388 -0.27778 -0.11128 -0.27801 -0.10885 -0.27639 C -0.10277 -0.27223 -0.09548 -0.27084 -0.08906 -0.26806 C -0.08524 -0.26644 -0.08176 -0.26251 -0.07812 -0.26042 C -0.07378 -0.25788 -0.06822 -0.25764 -0.06406 -0.25487 C -0.05763 -0.25047 -0.05069 -0.24746 -0.04426 -0.24306 C -0.04288 -0.24005 -0.04097 -0.23936 -0.03906 -0.23681 C -0.03732 -0.2345 -0.03541 -0.23126 -0.03385 -0.22848 C -0.03124 -0.22408 -0.03003 -0.2169 -0.02656 -0.21389 C -0.02534 -0.20926 -0.02708 -0.21436 -0.02447 -0.21042 C -0.0236 -0.20926 -0.02239 -0.20626 -0.02239 -0.20626 C -0.02083 -0.19839 -0.02013 -0.18959 -0.01822 -0.18195 C -0.01874 -0.13889 -0.01822 -0.14584 -0.02343 -0.11806 C -0.02395 -0.11158 -0.02465 -0.10579 -0.02499 -0.09931 C -0.02482 -0.08982 -0.02482 -0.08033 -0.02447 -0.07084 C -0.0243 -0.06806 -0.02343 -0.0632 -0.02291 -0.06042 C -0.02274 -0.05903 -0.02187 -0.05626 -0.02187 -0.05626 C -0.02169 -0.04792 -0.02169 -0.03959 -0.02135 -0.03126 C -0.02117 -0.02501 -0.01874 -0.00139 -0.01197 -8.88889E-6 C -0.00607 0.00115 -0.00017 0.00069 0.00574 0.00208 C 0.01077 0.00161 0.01407 -0.00024 0.01876 -0.00139 C 0.02327 -0.00533 0.02883 -0.00163 0.03334 -0.00556 C 0.03959 -0.00533 0.04584 -0.00556 0.05209 -0.00487 C 0.05591 -0.0044 0.06129 -0.0007 0.06511 0.00069 C 0.06772 0.00416 0.07153 0.00439 0.07501 0.00555 C 0.08143 0.00763 0.08803 0.00972 0.09428 0.01249 C 0.09827 0.01643 0.10348 0.01944 0.10834 0.02083 C 0.11355 0.02546 0.1198 0.02777 0.12501 0.03263 C 0.12848 0.03587 0.13143 0.04143 0.13542 0.04374 C 0.14063 0.04675 0.14688 0.04791 0.15105 0.05347 C 0.15348 0.05671 0.15487 0.06064 0.1573 0.06388 C 0.15799 0.06689 0.1632 0.07824 0.16511 0.07986 C 0.16581 0.08333 0.16754 0.08703 0.1698 0.08888 C 0.17101 0.09398 0.17397 0.09791 0.17553 0.10277 C 0.1764 0.10532 0.17605 0.10578 0.17657 0.10902 C 0.17709 0.1118 0.17831 0.11365 0.17917 0.11597 C 0.18091 0.12129 0.18178 0.12638 0.1849 0.13055 C 0.1856 0.13402 0.18664 0.13703 0.18855 0.13958 C 0.18942 0.14305 0.19185 0.14814 0.19428 0.1493 C 0.19688 0.15972 0.20122 0.15925 0.20886 0.15972 C 0.21216 0.16203 0.21459 0.16527 0.21772 0.16805 C 0.22032 0.17337 0.22119 0.18101 0.22449 0.18541 C 0.22501 0.18935 0.2257 0.19236 0.22865 0.19374 C 0.23473 0.19305 0.23473 0.19166 0.23959 0.18958 C 0.24393 0.18194 0.24983 0.1824 0.25678 0.18194 C 0.25956 0.18101 0.26233 0.17893 0.26511 0.17777 C 0.2665 0.17708 0.26928 0.17499 0.26928 0.17499 C 0.27015 0.17175 0.27067 0.17106 0.27292 0.16944 C 0.27292 0.16944 0.27483 0.16574 0.27449 0.16527 C 0.27327 0.16365 0.27136 0.16388 0.2698 0.16319 C 0.26928 0.16296 0.26824 0.16249 0.26824 0.16249 C 0.26129 0.16388 0.26303 0.16921 0.25782 0.17361 C 0.25331 0.17731 0.24862 0.18009 0.24428 0.18402 C 0.24115 0.1868 0.23976 0.19143 0.23594 0.19305 C 0.23317 0.19421 0.22987 0.19444 0.22709 0.19513 C 0.22344 0.19421 0.22292 0.19236 0.2198 0.19097 C 0.21546 0.18518 0.21112 0.17824 0.20834 0.17083 C 0.20712 0.16782 0.2073 0.16435 0.20469 0.16319 C 0.2007 0.16504 0.19792 0.16041 0.19532 0.15694 C 0.18785 0.14699 0.18438 0.1331 0.17813 0.12222 C 0.17553 0.11203 0.17049 0.1037 0.16667 0.09444 C 0.1639 0.08749 0.16164 0.07986 0.15782 0.07361 C 0.15678 0.07175 0.15556 0.07013 0.15417 0.06874 C 0.15348 0.06805 0.15278 0.06759 0.15209 0.06666 C 0.14879 0.06226 0.14636 0.05717 0.14219 0.05347 C 0.13907 0.04699 0.13473 0.04351 0.13022 0.03958 C 0.12848 0.03611 0.12969 0.03796 0.12605 0.03472 C 0.12553 0.03425 0.12449 0.03333 0.12449 0.03333 C 0.1231 0.028 0.12622 0.02407 0.12865 0.02013 C 0.13178 0.01481 0.12969 0.01458 0.13438 0.01041 C 0.1382 0.00254 0.13785 -0.00695 0.14063 -0.01528 C 0.14081 -0.01598 0.1415 -0.01667 0.14167 -0.01737 C 0.14219 -0.01876 0.14237 -0.02014 0.14272 -0.02153 C 0.14393 -0.02616 0.1448 -0.03195 0.1474 -0.03542 C 0.1481 -0.03982 0.1507 -0.0463 0.15417 -0.04792 C 0.15452 -0.04931 0.15487 -0.0507 0.15522 -0.05209 C 0.15539 -0.05278 0.15574 -0.05417 0.15574 -0.05417 C 0.15539 -0.06065 0.15695 -0.06598 0.15313 -0.06945 C 0.14653 -0.08241 0.13126 -0.08403 0.12084 -0.08612 C 0.11251 -0.08241 0.12327 -0.06251 0.11563 -0.05556 C 0.11424 -0.05255 0.11459 -0.04954 0.11303 -0.04653 C 0.11199 -0.04445 0.10938 -0.04028 0.10938 -0.04028 C 0.10869 -0.03751 0.10782 -0.0338 0.10678 -0.03126 C 0.10626 -0.02987 0.10469 -0.02709 0.10469 -0.02709 C 0.10348 -0.02038 0.10122 -0.01829 0.09844 -0.0132 C 0.09706 -0.01065 0.09671 -0.00857 0.0948 -0.00695 C 0.0941 -0.00556 0.09289 -0.00417 0.09219 -0.00278 C 0.08907 0.0037 0.08907 0.00972 0.08282 0.01249 C 0.07188 0.02337 0.05331 0.01435 0.03959 0.01249 C 0.0349 0.00995 0.02952 0.01018 0.02449 0.00972 C 0.02171 0.00717 0.01824 0.00694 0.01511 0.00555 C 0.01494 0.00555 0.00087 0.00694 -0.00468 0.00694 " pathEditMode="relative" ptsTypes="ffffffffffffffffffffffffffffffffffffffffffffffffffffffffffffffffffffffffffffffffffffffffffffffffffffffffffffffffffffffffffffffffffA">
                                      <p:cBhvr>
                                        <p:cTn id="10" dur="15000" fill="hold"/>
                                        <p:tgtEl>
                                          <p:spTgt spid="49"/>
                                        </p:tgtEl>
                                        <p:attrNameLst>
                                          <p:attrName>ppt_x</p:attrName>
                                          <p:attrName>ppt_y</p:attrName>
                                        </p:attrNameLst>
                                      </p:cBhvr>
                                    </p:animMotion>
                                  </p:childTnLst>
                                </p:cTn>
                              </p:par>
                              <p:par>
                                <p:cTn id="11" presetID="0" presetClass="path" presetSubtype="0" repeatCount="indefinite" accel="50000" decel="50000" fill="hold" nodeType="withEffect">
                                  <p:stCondLst>
                                    <p:cond delay="2000"/>
                                  </p:stCondLst>
                                  <p:childTnLst>
                                    <p:animMotion origin="layout" path="M 1.94444E-6 -7.40741E-6 C 0.00035 -0.00255 0.00364 -0.00464 0.00538 -0.00603 C 0.01007 -0.00996 0.01354 -0.0132 0.01892 -0.01505 C 0.02344 -0.01482 0.02812 -0.01621 0.03246 -0.01436 C 0.03889 -0.01158 0.04462 -0.00603 0.05069 -0.00186 C 0.05503 0.00092 0.06111 0.00069 0.06562 0.00092 C 0.0684 0.00161 0.07031 0.00323 0.07291 0.00416 C 0.07482 0.00578 0.07691 0.00694 0.07882 0.00856 C 0.08368 0.01249 0.08785 0.01782 0.09271 0.02175 C 0.09392 0.02384 0.09496 0.02476 0.09687 0.02522 C 0.10416 0.0155 0.10538 0.01018 0.10833 -0.00278 C 0.10851 -0.0051 0.10868 -0.00626 0.10937 -0.00834 C 0.10955 -0.01019 0.11024 -0.01019 0.11094 -0.01181 C 0.11128 -0.01274 0.11215 -0.01459 0.11215 -0.01459 C 0.11285 -0.01806 0.11389 -0.02223 0.11562 -0.02501 C 0.1158 -0.0264 0.11597 -0.02732 0.11666 -0.02848 C 0.11684 -0.03056 0.11736 -0.03195 0.11823 -0.0338 C 0.11771 -0.03658 0.11666 -0.03751 0.11476 -0.0389 C 0.11319 -0.04167 0.10937 -0.04399 0.10677 -0.04515 C 0.10382 -0.04769 0.10069 -0.04978 0.09739 -0.05116 C 0.09514 -0.05348 0.08958 -0.05348 0.08698 -0.05417 C 0.08594 -0.05464 0.08489 -0.05487 0.08385 -0.05533 C 0.08298 -0.05603 0.08212 -0.05603 0.08125 -0.05695 C 0.08038 -0.05209 0.08021 -0.04653 0.0783 -0.04237 C 0.07795 -0.03982 0.0776 -0.03635 0.07656 -0.0345 C 0.07604 -0.03218 0.07587 -0.03172 0.07448 -0.03033 C 0.06996 -0.03496 0.06614 -0.04075 0.06007 -0.04167 C 0.05903 -0.04237 0.05677 -0.04353 0.05677 -0.04353 C 0.05694 -0.04653 0.05746 -0.04931 0.05903 -0.0514 C 0.05989 -0.05417 0.06059 -0.05718 0.06198 -0.05973 C 0.0625 -0.06297 0.06476 -0.06528 0.06614 -0.06806 C 0.06805 -0.072 0.07066 -0.0757 0.07239 -0.07964 C 0.07344 -0.08195 0.07396 -0.08473 0.07517 -0.08681 C 0.07569 -0.0889 0.07656 -0.09121 0.0776 -0.09306 C 0.07812 -0.09677 0.07916 -0.10047 0.07969 -0.10417 C 0.07726 -0.10811 0.07257 -0.1095 0.06927 -0.11158 C 0.06632 -0.11343 0.06371 -0.11644 0.06059 -0.11806 C 0.05937 -0.11991 0.05781 -0.12038 0.05625 -0.12153 C 0.05312 -0.12408 0.05069 -0.12616 0.04705 -0.12709 C 0.04184 -0.13056 0.03802 -0.12941 0.03125 -0.12964 C 0.02969 -0.12987 0.02847 -0.13056 0.02708 -0.13103 C 0.02031 -0.13056 0.02257 -0.13149 0.01892 -0.12848 C 0.01823 -0.12732 0.01788 -0.12616 0.01736 -0.12501 C 0.01719 -0.12292 0.01701 -0.12038 0.01528 -0.11991 C 0.01406 -0.11922 0.01285 -0.11806 0.01163 -0.11737 C 0.01059 -0.11598 0.00937 -0.11528 0.00851 -0.11366 C 0.00764 -0.10649 0.00816 -0.10093 0.01041 -0.09445 C 0.01076 -0.07709 0.00885 -0.05834 0.0125 -0.04144 C 0.01267 -0.03913 0.01302 -0.0382 0.01476 -0.03797 C 0.01528 -0.03774 0.01562 -0.03728 0.01614 -0.03728 C 0.01753 -0.03704 0.0191 -0.03728 0.02048 -0.03681 C 0.02326 -0.03589 0.02673 -0.03311 0.02916 -0.03103 C 0.03073 -0.02964 0.03229 -0.02848 0.03385 -0.02755 C 0.03489 -0.02686 0.03698 -0.0257 0.03698 -0.0257 C 0.0375 -0.02593 0.03819 -0.0257 0.03854 -0.02616 C 0.03889 -0.02663 0.03906 -0.02964 0.03923 -0.03033 C 0.03976 -0.03241 0.04062 -0.0345 0.04114 -0.03658 C 0.04132 -0.04005 0.04114 -0.04491 0.04271 -0.04792 C 0.04323 -0.0507 0.04375 -0.05302 0.04479 -0.05556 C 0.04514 -0.05811 0.04566 -0.06066 0.04635 -0.06297 C 0.04687 -0.06783 0.04844 -0.06922 0.04375 -0.06991 C 0.03941 -0.07223 0.03663 -0.07362 0.03177 -0.07408 C 0.02812 -0.07501 0.03003 -0.07478 0.02604 -0.07501 C 0.02396 -0.0757 0.02222 -0.07616 0.01996 -0.0764 C 0.01892 -0.07686 0.01771 -0.07686 0.01666 -0.07755 C 0.01701 -0.07524 0.01753 -0.07269 0.01823 -0.07061 C 0.0184 -0.06621 0.01823 -0.06204 0.01892 -0.05765 C 0.01962 -0.04607 0.01892 -0.03427 0.01979 -0.02269 C 0.01979 -0.022 0.02083 -0.01135 0.01979 -0.00811 C 0.0184 -0.00834 0.01701 -0.00903 0.01562 -0.0095 C 0.00677 -0.00857 -0.0007 -0.00115 -0.01042 -0.00047 C -0.01545 0.00069 -0.01476 -0.00163 -0.01754 0.0037 C -0.01788 0.00555 -0.01823 0.00694 -0.01962 0.00763 C -0.02031 0.00694 -0.02101 0.00647 -0.0217 0.00578 " pathEditMode="relative" ptsTypes="fffffffffffffffffffffffffffffffffffffffffffffffffffffffffffffffffffffffffA">
                                      <p:cBhvr>
                                        <p:cTn id="12" dur="15000" fill="hold"/>
                                        <p:tgtEl>
                                          <p:spTgt spid="8295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sz="half" idx="1"/>
          </p:nvPr>
        </p:nvSpPr>
        <p:spPr>
          <a:xfrm>
            <a:off x="0" y="38100"/>
            <a:ext cx="7620000" cy="990600"/>
          </a:xfrm>
        </p:spPr>
        <p:txBody>
          <a:bodyPr/>
          <a:lstStyle/>
          <a:p>
            <a:pPr algn="ctr" eaLnBrk="1" hangingPunct="1">
              <a:buFont typeface="Wingdings" panose="05000000000000000000" pitchFamily="2" charset="2"/>
              <a:buNone/>
            </a:pPr>
            <a:r>
              <a:rPr lang="ru-RU" altLang="ru-RU" sz="2800" b="1" i="1" dirty="0" smtClean="0">
                <a:solidFill>
                  <a:srgbClr val="002060"/>
                </a:solidFill>
                <a:latin typeface="Times New Roman" panose="02020603050405020304" pitchFamily="18" charset="0"/>
              </a:rPr>
              <a:t>Автопарк  </a:t>
            </a:r>
          </a:p>
          <a:p>
            <a:pPr algn="ctr" eaLnBrk="1" hangingPunct="1">
              <a:buFont typeface="Wingdings" panose="05000000000000000000" pitchFamily="2" charset="2"/>
              <a:buNone/>
            </a:pPr>
            <a:r>
              <a:rPr lang="ru-RU" altLang="ru-RU" sz="2800" b="1" i="1" dirty="0" smtClean="0">
                <a:solidFill>
                  <a:srgbClr val="002060"/>
                </a:solidFill>
                <a:latin typeface="Times New Roman" panose="02020603050405020304" pitchFamily="18" charset="0"/>
              </a:rPr>
              <a:t>станции Скорой Медицинской Помощи на 2016 год</a:t>
            </a:r>
          </a:p>
        </p:txBody>
      </p:sp>
      <p:sp>
        <p:nvSpPr>
          <p:cNvPr id="53251" name="Rectangle 5"/>
          <p:cNvSpPr>
            <a:spLocks noChangeArrowheads="1"/>
          </p:cNvSpPr>
          <p:nvPr/>
        </p:nvSpPr>
        <p:spPr bwMode="auto">
          <a:xfrm>
            <a:off x="228600" y="43815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20000"/>
              </a:spcBef>
              <a:buClr>
                <a:schemeClr val="hlink"/>
              </a:buClr>
              <a:buSzPct val="65000"/>
              <a:buFontTx/>
              <a:buNone/>
            </a:pPr>
            <a:endParaRPr lang="ru-RU" altLang="ru-RU" sz="2000">
              <a:solidFill>
                <a:srgbClr val="008080"/>
              </a:solidFill>
              <a:latin typeface="Times New Roman" panose="02020603050405020304" pitchFamily="18" charset="0"/>
              <a:cs typeface="Times New Roman" panose="02020603050405020304" pitchFamily="18" charset="0"/>
            </a:endParaRPr>
          </a:p>
        </p:txBody>
      </p:sp>
      <p:sp>
        <p:nvSpPr>
          <p:cNvPr id="53252" name="Rectangle 5"/>
          <p:cNvSpPr>
            <a:spLocks noChangeArrowheads="1"/>
          </p:cNvSpPr>
          <p:nvPr/>
        </p:nvSpPr>
        <p:spPr bwMode="auto">
          <a:xfrm>
            <a:off x="228600" y="43434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20000"/>
              </a:spcBef>
              <a:buClr>
                <a:schemeClr val="hlink"/>
              </a:buClr>
              <a:buSzPct val="65000"/>
              <a:buFont typeface="Wingdings" panose="05000000000000000000" pitchFamily="2" charset="2"/>
              <a:buNone/>
            </a:pPr>
            <a:endParaRPr lang="ru-RU" altLang="ru-RU" sz="2000">
              <a:solidFill>
                <a:srgbClr val="008080"/>
              </a:solidFill>
              <a:latin typeface="Times New Roman" panose="02020603050405020304" pitchFamily="18" charset="0"/>
              <a:cs typeface="Times New Roman" panose="02020603050405020304" pitchFamily="18" charset="0"/>
            </a:endParaRPr>
          </a:p>
        </p:txBody>
      </p:sp>
      <p:sp>
        <p:nvSpPr>
          <p:cNvPr id="53253" name="Rectangle 5"/>
          <p:cNvSpPr>
            <a:spLocks noChangeArrowheads="1"/>
          </p:cNvSpPr>
          <p:nvPr/>
        </p:nvSpPr>
        <p:spPr bwMode="auto">
          <a:xfrm>
            <a:off x="609600" y="4800600"/>
            <a:ext cx="365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20000"/>
              </a:spcBef>
              <a:buClr>
                <a:schemeClr val="hlink"/>
              </a:buClr>
              <a:buSzPct val="65000"/>
              <a:buFont typeface="Wingdings" panose="05000000000000000000" pitchFamily="2" charset="2"/>
              <a:buNone/>
            </a:pPr>
            <a:endParaRPr lang="ru-RU" altLang="ru-RU" sz="2000">
              <a:solidFill>
                <a:srgbClr val="008080"/>
              </a:solidFill>
              <a:latin typeface="Times New Roman" panose="02020603050405020304" pitchFamily="18" charset="0"/>
              <a:cs typeface="Times New Roman" panose="02020603050405020304" pitchFamily="18" charset="0"/>
            </a:endParaRPr>
          </a:p>
        </p:txBody>
      </p:sp>
      <p:sp>
        <p:nvSpPr>
          <p:cNvPr id="53254" name="Rectangle 5"/>
          <p:cNvSpPr>
            <a:spLocks noChangeArrowheads="1"/>
          </p:cNvSpPr>
          <p:nvPr/>
        </p:nvSpPr>
        <p:spPr bwMode="auto">
          <a:xfrm>
            <a:off x="5018088" y="2236788"/>
            <a:ext cx="3810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20000"/>
              </a:spcBef>
              <a:buClr>
                <a:schemeClr val="hlink"/>
              </a:buClr>
              <a:buSzPct val="65000"/>
              <a:buFont typeface="Wingdings" panose="05000000000000000000" pitchFamily="2" charset="2"/>
              <a:buNone/>
            </a:pPr>
            <a:r>
              <a:rPr lang="ru-RU" altLang="ru-RU" sz="3200" b="1">
                <a:solidFill>
                  <a:srgbClr val="002060"/>
                </a:solidFill>
                <a:latin typeface="Times New Roman" panose="02020603050405020304" pitchFamily="18" charset="0"/>
                <a:cs typeface="Times New Roman" panose="02020603050405020304" pitchFamily="18" charset="0"/>
              </a:rPr>
              <a:t>01.01.2017</a:t>
            </a:r>
            <a:r>
              <a:rPr lang="ru-RU" altLang="ru-RU" sz="3200" b="1">
                <a:solidFill>
                  <a:srgbClr val="008080"/>
                </a:solidFill>
                <a:latin typeface="Times New Roman" panose="02020603050405020304" pitchFamily="18" charset="0"/>
                <a:cs typeface="Times New Roman" panose="02020603050405020304" pitchFamily="18" charset="0"/>
              </a:rPr>
              <a:t> </a:t>
            </a:r>
            <a:r>
              <a:rPr lang="ru-RU" altLang="ru-RU" sz="3200" b="1">
                <a:solidFill>
                  <a:srgbClr val="002060"/>
                </a:solidFill>
                <a:latin typeface="Times New Roman" panose="02020603050405020304" pitchFamily="18" charset="0"/>
                <a:cs typeface="Times New Roman" panose="02020603050405020304" pitchFamily="18" charset="0"/>
              </a:rPr>
              <a:t>год</a:t>
            </a:r>
            <a:r>
              <a:rPr lang="en-US" altLang="ru-RU" sz="3200" b="1">
                <a:solidFill>
                  <a:srgbClr val="002060"/>
                </a:solidFill>
                <a:latin typeface="Times New Roman" panose="02020603050405020304" pitchFamily="18" charset="0"/>
                <a:cs typeface="Times New Roman" panose="02020603050405020304" pitchFamily="18" charset="0"/>
              </a:rPr>
              <a:t>  </a:t>
            </a:r>
          </a:p>
          <a:p>
            <a:pPr algn="ctr" eaLnBrk="1" hangingPunct="1">
              <a:spcBef>
                <a:spcPct val="20000"/>
              </a:spcBef>
              <a:buClr>
                <a:schemeClr val="hlink"/>
              </a:buClr>
              <a:buSzPct val="65000"/>
              <a:buFont typeface="Wingdings" panose="05000000000000000000" pitchFamily="2" charset="2"/>
              <a:buNone/>
            </a:pPr>
            <a:r>
              <a:rPr lang="ru-RU" altLang="ru-RU" sz="3200" b="1">
                <a:solidFill>
                  <a:srgbClr val="002060"/>
                </a:solidFill>
                <a:latin typeface="Times New Roman" panose="02020603050405020304" pitchFamily="18" charset="0"/>
                <a:cs typeface="Times New Roman" panose="02020603050405020304" pitchFamily="18" charset="0"/>
              </a:rPr>
              <a:t>износ </a:t>
            </a:r>
          </a:p>
        </p:txBody>
      </p:sp>
      <p:sp>
        <p:nvSpPr>
          <p:cNvPr id="53255" name="TextBox 13"/>
          <p:cNvSpPr txBox="1">
            <a:spLocks noChangeArrowheads="1"/>
          </p:cNvSpPr>
          <p:nvPr/>
        </p:nvSpPr>
        <p:spPr bwMode="auto">
          <a:xfrm>
            <a:off x="6189663" y="3319463"/>
            <a:ext cx="1620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ru-RU" altLang="ru-RU" sz="3200" b="1">
                <a:solidFill>
                  <a:srgbClr val="990000"/>
                </a:solidFill>
                <a:latin typeface="Times New Roman" panose="02020603050405020304" pitchFamily="18" charset="0"/>
                <a:cs typeface="Times New Roman" panose="02020603050405020304" pitchFamily="18" charset="0"/>
              </a:rPr>
              <a:t>73,40 %</a:t>
            </a:r>
          </a:p>
        </p:txBody>
      </p:sp>
      <p:sp>
        <p:nvSpPr>
          <p:cNvPr id="53256" name="Rectangle 5"/>
          <p:cNvSpPr>
            <a:spLocks noChangeArrowheads="1"/>
          </p:cNvSpPr>
          <p:nvPr/>
        </p:nvSpPr>
        <p:spPr bwMode="auto">
          <a:xfrm>
            <a:off x="38100" y="1543050"/>
            <a:ext cx="845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20000"/>
              </a:spcBef>
              <a:buClr>
                <a:schemeClr val="hlink"/>
              </a:buClr>
              <a:buSzPct val="65000"/>
              <a:buFont typeface="Wingdings" panose="05000000000000000000" pitchFamily="2" charset="2"/>
              <a:buNone/>
            </a:pPr>
            <a:r>
              <a:rPr lang="ru-RU" altLang="ru-RU" sz="2000" b="1" i="1">
                <a:solidFill>
                  <a:srgbClr val="002060"/>
                </a:solidFill>
                <a:latin typeface="Times New Roman" panose="02020603050405020304" pitchFamily="18" charset="0"/>
                <a:cs typeface="Times New Roman" panose="02020603050405020304" pitchFamily="18" charset="0"/>
              </a:rPr>
              <a:t>На балансе учреждения Нижневартовская городская станция скорой медицинской помощи 32 автомобиля, из которых:</a:t>
            </a:r>
          </a:p>
        </p:txBody>
      </p:sp>
      <p:pic>
        <p:nvPicPr>
          <p:cNvPr id="15" name="Рисунок 14" descr="Лого.png"/>
          <p:cNvPicPr>
            <a:picLocks noChangeAspect="1"/>
          </p:cNvPicPr>
          <p:nvPr/>
        </p:nvPicPr>
        <p:blipFill>
          <a:blip r:embed="rId3" cstate="print"/>
          <a:stretch>
            <a:fillRect/>
          </a:stretch>
        </p:blipFill>
        <p:spPr>
          <a:xfrm>
            <a:off x="7620000" y="0"/>
            <a:ext cx="1524000" cy="1377495"/>
          </a:xfrm>
          <a:prstGeom prst="rect">
            <a:avLst/>
          </a:prstGeom>
          <a:effectLst>
            <a:softEdge rad="63500"/>
          </a:effectLst>
        </p:spPr>
      </p:pic>
      <p:graphicFrame>
        <p:nvGraphicFramePr>
          <p:cNvPr id="3" name="Схема 2"/>
          <p:cNvGraphicFramePr/>
          <p:nvPr/>
        </p:nvGraphicFramePr>
        <p:xfrm>
          <a:off x="203200" y="1748515"/>
          <a:ext cx="5217205" cy="24198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3259" name="Rectangle 5"/>
          <p:cNvSpPr>
            <a:spLocks noChangeArrowheads="1"/>
          </p:cNvSpPr>
          <p:nvPr/>
        </p:nvSpPr>
        <p:spPr bwMode="auto">
          <a:xfrm>
            <a:off x="-76200" y="4546600"/>
            <a:ext cx="8686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20000"/>
              </a:spcBef>
              <a:buClr>
                <a:schemeClr val="hlink"/>
              </a:buClr>
              <a:buSzPct val="65000"/>
              <a:buFont typeface="Wingdings" panose="05000000000000000000" pitchFamily="2" charset="2"/>
              <a:buNone/>
            </a:pPr>
            <a:r>
              <a:rPr lang="ru-RU" altLang="ru-RU" sz="1600">
                <a:solidFill>
                  <a:srgbClr val="002060"/>
                </a:solidFill>
                <a:latin typeface="Times New Roman" panose="02020603050405020304" pitchFamily="18" charset="0"/>
                <a:cs typeface="Times New Roman" panose="02020603050405020304" pitchFamily="18" charset="0"/>
              </a:rPr>
              <a:t>	</a:t>
            </a:r>
            <a:endParaRPr lang="ru-RU" altLang="ru-RU" sz="1600" b="1">
              <a:solidFill>
                <a:srgbClr val="002060"/>
              </a:solidFill>
              <a:latin typeface="Times New Roman" panose="02020603050405020304" pitchFamily="18" charset="0"/>
              <a:cs typeface="Times New Roman" panose="02020603050405020304" pitchFamily="18" charset="0"/>
            </a:endParaRPr>
          </a:p>
        </p:txBody>
      </p:sp>
      <p:graphicFrame>
        <p:nvGraphicFramePr>
          <p:cNvPr id="20" name="Содержимое 6"/>
          <p:cNvGraphicFramePr>
            <a:graphicFrameLocks noGrp="1"/>
          </p:cNvGraphicFramePr>
          <p:nvPr>
            <p:ph sz="half" idx="1"/>
          </p:nvPr>
        </p:nvGraphicFramePr>
        <p:xfrm>
          <a:off x="50800" y="4787900"/>
          <a:ext cx="8877301" cy="1951038"/>
        </p:xfrm>
        <a:graphic>
          <a:graphicData uri="http://schemas.openxmlformats.org/drawingml/2006/table">
            <a:tbl>
              <a:tblPr firstRow="1" bandRow="1">
                <a:tableStyleId>{5C22544A-7EE6-4342-B048-85BDC9FD1C3A}</a:tableStyleId>
              </a:tblPr>
              <a:tblGrid>
                <a:gridCol w="1333499">
                  <a:extLst>
                    <a:ext uri="{9D8B030D-6E8A-4147-A177-3AD203B41FA5}">
                      <a16:colId xmlns="" xmlns:a16="http://schemas.microsoft.com/office/drawing/2014/main" val="20000"/>
                    </a:ext>
                  </a:extLst>
                </a:gridCol>
                <a:gridCol w="845179">
                  <a:extLst>
                    <a:ext uri="{9D8B030D-6E8A-4147-A177-3AD203B41FA5}">
                      <a16:colId xmlns="" xmlns:a16="http://schemas.microsoft.com/office/drawing/2014/main" val="20001"/>
                    </a:ext>
                  </a:extLst>
                </a:gridCol>
                <a:gridCol w="975527">
                  <a:extLst>
                    <a:ext uri="{9D8B030D-6E8A-4147-A177-3AD203B41FA5}">
                      <a16:colId xmlns="" xmlns:a16="http://schemas.microsoft.com/office/drawing/2014/main" val="20002"/>
                    </a:ext>
                  </a:extLst>
                </a:gridCol>
                <a:gridCol w="1040563">
                  <a:extLst>
                    <a:ext uri="{9D8B030D-6E8A-4147-A177-3AD203B41FA5}">
                      <a16:colId xmlns="" xmlns:a16="http://schemas.microsoft.com/office/drawing/2014/main" val="20003"/>
                    </a:ext>
                  </a:extLst>
                </a:gridCol>
                <a:gridCol w="975527">
                  <a:extLst>
                    <a:ext uri="{9D8B030D-6E8A-4147-A177-3AD203B41FA5}">
                      <a16:colId xmlns="" xmlns:a16="http://schemas.microsoft.com/office/drawing/2014/main" val="20004"/>
                    </a:ext>
                  </a:extLst>
                </a:gridCol>
                <a:gridCol w="1235669">
                  <a:extLst>
                    <a:ext uri="{9D8B030D-6E8A-4147-A177-3AD203B41FA5}">
                      <a16:colId xmlns="" xmlns:a16="http://schemas.microsoft.com/office/drawing/2014/main" val="20005"/>
                    </a:ext>
                  </a:extLst>
                </a:gridCol>
                <a:gridCol w="1239436">
                  <a:extLst>
                    <a:ext uri="{9D8B030D-6E8A-4147-A177-3AD203B41FA5}">
                      <a16:colId xmlns="" xmlns:a16="http://schemas.microsoft.com/office/drawing/2014/main" val="20006"/>
                    </a:ext>
                  </a:extLst>
                </a:gridCol>
                <a:gridCol w="1231901">
                  <a:extLst>
                    <a:ext uri="{9D8B030D-6E8A-4147-A177-3AD203B41FA5}">
                      <a16:colId xmlns="" xmlns:a16="http://schemas.microsoft.com/office/drawing/2014/main" val="20007"/>
                    </a:ext>
                  </a:extLst>
                </a:gridCol>
              </a:tblGrid>
              <a:tr h="365811">
                <a:tc>
                  <a:txBody>
                    <a:bodyPr/>
                    <a:lstStyle/>
                    <a:p>
                      <a:pPr algn="ctr"/>
                      <a:r>
                        <a:rPr lang="ru-RU" sz="1800" dirty="0" smtClean="0"/>
                        <a:t>а/м</a:t>
                      </a:r>
                      <a:endParaRPr lang="ru-RU" sz="1800" dirty="0"/>
                    </a:p>
                  </a:txBody>
                  <a:tcPr marT="45736" marB="45736">
                    <a:solidFill>
                      <a:srgbClr val="0070C0"/>
                    </a:solidFill>
                  </a:tcPr>
                </a:tc>
                <a:tc>
                  <a:txBody>
                    <a:bodyPr/>
                    <a:lstStyle/>
                    <a:p>
                      <a:pPr algn="ctr"/>
                      <a:r>
                        <a:rPr lang="ru-RU" sz="1800" dirty="0" smtClean="0"/>
                        <a:t>2016</a:t>
                      </a:r>
                      <a:endParaRPr lang="ru-RU" sz="1800" dirty="0"/>
                    </a:p>
                  </a:txBody>
                  <a:tcPr marT="45736" marB="45736">
                    <a:solidFill>
                      <a:srgbClr val="0070C0"/>
                    </a:solidFill>
                  </a:tcPr>
                </a:tc>
                <a:tc>
                  <a:txBody>
                    <a:bodyPr/>
                    <a:lstStyle/>
                    <a:p>
                      <a:pPr algn="ctr"/>
                      <a:r>
                        <a:rPr lang="ru-RU" sz="1800" dirty="0" smtClean="0"/>
                        <a:t>2017</a:t>
                      </a:r>
                      <a:endParaRPr lang="ru-RU" sz="1800" dirty="0"/>
                    </a:p>
                  </a:txBody>
                  <a:tcPr marT="45736" marB="45736">
                    <a:solidFill>
                      <a:srgbClr val="0070C0"/>
                    </a:solidFill>
                  </a:tcPr>
                </a:tc>
                <a:tc>
                  <a:txBody>
                    <a:bodyPr/>
                    <a:lstStyle/>
                    <a:p>
                      <a:pPr algn="ctr"/>
                      <a:r>
                        <a:rPr lang="ru-RU" sz="1800" dirty="0" smtClean="0"/>
                        <a:t>2018</a:t>
                      </a:r>
                      <a:endParaRPr lang="ru-RU" sz="1800" dirty="0"/>
                    </a:p>
                  </a:txBody>
                  <a:tcPr marT="45736" marB="45736">
                    <a:solidFill>
                      <a:srgbClr val="0070C0"/>
                    </a:solidFill>
                  </a:tcPr>
                </a:tc>
                <a:tc>
                  <a:txBody>
                    <a:bodyPr/>
                    <a:lstStyle/>
                    <a:p>
                      <a:pPr algn="ctr"/>
                      <a:r>
                        <a:rPr lang="ru-RU" sz="1800" dirty="0" smtClean="0"/>
                        <a:t>2019</a:t>
                      </a:r>
                      <a:endParaRPr lang="ru-RU" sz="1800" dirty="0"/>
                    </a:p>
                  </a:txBody>
                  <a:tcPr marT="45736" marB="45736">
                    <a:solidFill>
                      <a:srgbClr val="0070C0"/>
                    </a:solidFill>
                  </a:tcPr>
                </a:tc>
                <a:tc>
                  <a:txBody>
                    <a:bodyPr/>
                    <a:lstStyle/>
                    <a:p>
                      <a:pPr algn="ctr"/>
                      <a:r>
                        <a:rPr lang="ru-RU" sz="1800" dirty="0" smtClean="0"/>
                        <a:t>2020</a:t>
                      </a:r>
                      <a:endParaRPr lang="ru-RU" sz="1800" dirty="0"/>
                    </a:p>
                  </a:txBody>
                  <a:tcPr marT="45736" marB="45736">
                    <a:solidFill>
                      <a:srgbClr val="0070C0"/>
                    </a:solidFill>
                  </a:tcPr>
                </a:tc>
                <a:tc>
                  <a:txBody>
                    <a:bodyPr/>
                    <a:lstStyle/>
                    <a:p>
                      <a:pPr algn="ctr"/>
                      <a:r>
                        <a:rPr lang="ru-RU" sz="1800" dirty="0" smtClean="0"/>
                        <a:t>2021</a:t>
                      </a:r>
                      <a:endParaRPr lang="ru-RU" sz="1800" dirty="0"/>
                    </a:p>
                  </a:txBody>
                  <a:tcPr marT="45736" marB="45736">
                    <a:solidFill>
                      <a:srgbClr val="0070C0"/>
                    </a:solidFill>
                  </a:tcPr>
                </a:tc>
                <a:tc>
                  <a:txBody>
                    <a:bodyPr/>
                    <a:lstStyle/>
                    <a:p>
                      <a:pPr algn="ctr"/>
                      <a:r>
                        <a:rPr lang="ru-RU" sz="1800" dirty="0" smtClean="0"/>
                        <a:t>2022</a:t>
                      </a:r>
                      <a:endParaRPr lang="ru-RU" sz="1800" dirty="0"/>
                    </a:p>
                  </a:txBody>
                  <a:tcPr marT="45736" marB="45736">
                    <a:solidFill>
                      <a:srgbClr val="0070C0"/>
                    </a:solidFill>
                  </a:tcPr>
                </a:tc>
                <a:extLst>
                  <a:ext uri="{0D108BD9-81ED-4DB2-BD59-A6C34878D82A}">
                    <a16:rowId xmlns="" xmlns:a16="http://schemas.microsoft.com/office/drawing/2014/main" val="10000"/>
                  </a:ext>
                </a:extLst>
              </a:tr>
              <a:tr h="609189">
                <a:tc>
                  <a:txBody>
                    <a:bodyPr/>
                    <a:lstStyle/>
                    <a:p>
                      <a:pPr algn="ctr"/>
                      <a:r>
                        <a:rPr lang="ru-RU" sz="1800" dirty="0" smtClean="0">
                          <a:solidFill>
                            <a:srgbClr val="002060"/>
                          </a:solidFill>
                        </a:rPr>
                        <a:t>Класс «В»</a:t>
                      </a: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3</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17</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4</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2</a:t>
                      </a:r>
                      <a:endParaRPr lang="ru-RU" sz="1800" dirty="0">
                        <a:solidFill>
                          <a:srgbClr val="002060"/>
                        </a:solidFill>
                      </a:endParaRPr>
                    </a:p>
                  </a:txBody>
                  <a:tcPr marT="45736" marB="45736">
                    <a:solidFill>
                      <a:schemeClr val="accent1">
                        <a:lumMod val="60000"/>
                        <a:lumOff val="40000"/>
                      </a:schemeClr>
                    </a:solidFill>
                  </a:tcPr>
                </a:tc>
                <a:extLst>
                  <a:ext uri="{0D108BD9-81ED-4DB2-BD59-A6C34878D82A}">
                    <a16:rowId xmlns="" xmlns:a16="http://schemas.microsoft.com/office/drawing/2014/main" val="10001"/>
                  </a:ext>
                </a:extLst>
              </a:tr>
              <a:tr h="488019">
                <a:tc>
                  <a:txBody>
                    <a:bodyPr/>
                    <a:lstStyle/>
                    <a:p>
                      <a:pPr algn="ctr"/>
                      <a:r>
                        <a:rPr lang="ru-RU" sz="1800" dirty="0" smtClean="0">
                          <a:solidFill>
                            <a:srgbClr val="002060"/>
                          </a:solidFill>
                        </a:rPr>
                        <a:t>Класс «С»</a:t>
                      </a: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1</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4</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1</a:t>
                      </a:r>
                    </a:p>
                  </a:txBody>
                  <a:tcPr marT="45736" marB="45736">
                    <a:solidFill>
                      <a:schemeClr val="accent1">
                        <a:lumMod val="60000"/>
                        <a:lumOff val="40000"/>
                      </a:schemeClr>
                    </a:solidFill>
                  </a:tcPr>
                </a:tc>
                <a:tc>
                  <a:txBody>
                    <a:bodyPr/>
                    <a:lstStyle/>
                    <a:p>
                      <a:pPr algn="ctr"/>
                      <a:endParaRPr lang="ru-RU" sz="1800" dirty="0" smtClean="0">
                        <a:solidFill>
                          <a:srgbClr val="002060"/>
                        </a:solidFill>
                      </a:endParaRPr>
                    </a:p>
                  </a:txBody>
                  <a:tcPr marT="45736" marB="45736">
                    <a:solidFill>
                      <a:schemeClr val="accent1">
                        <a:lumMod val="60000"/>
                        <a:lumOff val="40000"/>
                      </a:schemeClr>
                    </a:solidFill>
                  </a:tcPr>
                </a:tc>
                <a:tc>
                  <a:txBody>
                    <a:bodyPr/>
                    <a:lstStyle/>
                    <a:p>
                      <a:pPr algn="ctr"/>
                      <a:endParaRPr lang="ru-RU" sz="1800" dirty="0" smtClean="0">
                        <a:solidFill>
                          <a:srgbClr val="002060"/>
                        </a:solidFill>
                      </a:endParaRPr>
                    </a:p>
                  </a:txBody>
                  <a:tcPr marT="45736" marB="45736">
                    <a:solidFill>
                      <a:schemeClr val="accent1">
                        <a:lumMod val="60000"/>
                        <a:lumOff val="40000"/>
                      </a:schemeClr>
                    </a:solidFill>
                  </a:tcPr>
                </a:tc>
                <a:extLst>
                  <a:ext uri="{0D108BD9-81ED-4DB2-BD59-A6C34878D82A}">
                    <a16:rowId xmlns="" xmlns:a16="http://schemas.microsoft.com/office/drawing/2014/main" val="10002"/>
                  </a:ext>
                </a:extLst>
              </a:tr>
              <a:tr h="488019">
                <a:tc>
                  <a:txBody>
                    <a:bodyPr/>
                    <a:lstStyle/>
                    <a:p>
                      <a:pPr algn="ctr"/>
                      <a:r>
                        <a:rPr lang="ru-RU" sz="1800" dirty="0" smtClean="0">
                          <a:solidFill>
                            <a:srgbClr val="002060"/>
                          </a:solidFill>
                        </a:rPr>
                        <a:t>Класс «А»</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r>
                        <a:rPr lang="ru-RU" sz="1800" dirty="0" smtClean="0">
                          <a:solidFill>
                            <a:srgbClr val="002060"/>
                          </a:solidFill>
                        </a:rPr>
                        <a:t>1</a:t>
                      </a: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a:solidFill>
                          <a:srgbClr val="002060"/>
                        </a:solidFill>
                      </a:endParaRPr>
                    </a:p>
                  </a:txBody>
                  <a:tcPr marT="45736" marB="45736">
                    <a:solidFill>
                      <a:schemeClr val="accent1">
                        <a:lumMod val="60000"/>
                        <a:lumOff val="40000"/>
                      </a:schemeClr>
                    </a:solidFill>
                  </a:tcPr>
                </a:tc>
                <a:tc>
                  <a:txBody>
                    <a:bodyPr/>
                    <a:lstStyle/>
                    <a:p>
                      <a:pPr algn="ctr"/>
                      <a:endParaRPr lang="ru-RU" sz="1800" dirty="0" smtClean="0">
                        <a:solidFill>
                          <a:srgbClr val="002060"/>
                        </a:solidFill>
                      </a:endParaRPr>
                    </a:p>
                  </a:txBody>
                  <a:tcPr marT="45736" marB="45736">
                    <a:solidFill>
                      <a:schemeClr val="accent1">
                        <a:lumMod val="60000"/>
                        <a:lumOff val="40000"/>
                      </a:schemeClr>
                    </a:solidFill>
                  </a:tcPr>
                </a:tc>
                <a:tc>
                  <a:txBody>
                    <a:bodyPr/>
                    <a:lstStyle/>
                    <a:p>
                      <a:pPr algn="ctr"/>
                      <a:endParaRPr lang="ru-RU" sz="1800" dirty="0" smtClean="0">
                        <a:solidFill>
                          <a:srgbClr val="002060"/>
                        </a:solidFill>
                      </a:endParaRPr>
                    </a:p>
                  </a:txBody>
                  <a:tcPr marT="45736" marB="45736">
                    <a:solidFill>
                      <a:schemeClr val="accent1">
                        <a:lumMod val="60000"/>
                        <a:lumOff val="40000"/>
                      </a:schemeClr>
                    </a:solidFill>
                  </a:tcPr>
                </a:tc>
                <a:tc>
                  <a:txBody>
                    <a:bodyPr/>
                    <a:lstStyle/>
                    <a:p>
                      <a:pPr algn="ctr"/>
                      <a:endParaRPr lang="ru-RU" sz="1800" dirty="0" smtClean="0">
                        <a:solidFill>
                          <a:srgbClr val="002060"/>
                        </a:solidFill>
                      </a:endParaRPr>
                    </a:p>
                  </a:txBody>
                  <a:tcPr marT="45736" marB="45736">
                    <a:solidFill>
                      <a:schemeClr val="accent1">
                        <a:lumMod val="60000"/>
                        <a:lumOff val="40000"/>
                      </a:schemeClr>
                    </a:solidFill>
                  </a:tcPr>
                </a:tc>
                <a:extLst>
                  <a:ext uri="{0D108BD9-81ED-4DB2-BD59-A6C34878D82A}">
                    <a16:rowId xmlns="" xmlns:a16="http://schemas.microsoft.com/office/drawing/2014/main" val="10003"/>
                  </a:ext>
                </a:extLst>
              </a:tr>
            </a:tbl>
          </a:graphicData>
        </a:graphic>
      </p:graphicFrame>
      <p:sp>
        <p:nvSpPr>
          <p:cNvPr id="53307" name="Прямоугольник 4"/>
          <p:cNvSpPr>
            <a:spLocks noChangeArrowheads="1"/>
          </p:cNvSpPr>
          <p:nvPr/>
        </p:nvSpPr>
        <p:spPr bwMode="auto">
          <a:xfrm>
            <a:off x="1471613" y="4038600"/>
            <a:ext cx="6035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 typeface="Wingdings" panose="05000000000000000000" pitchFamily="2" charset="2"/>
              <a:buNone/>
            </a:pPr>
            <a:r>
              <a:rPr lang="ru-RU" altLang="ru-RU" sz="2000" b="1" i="1">
                <a:solidFill>
                  <a:srgbClr val="002060"/>
                </a:solidFill>
                <a:latin typeface="Times New Roman" panose="02020603050405020304" pitchFamily="18" charset="0"/>
              </a:rPr>
              <a:t>План обновления парка автомобилей СМП  </a:t>
            </a:r>
          </a:p>
        </p:txBody>
      </p:sp>
      <p:sp>
        <p:nvSpPr>
          <p:cNvPr id="2" name="Номер слайда 1"/>
          <p:cNvSpPr>
            <a:spLocks noGrp="1"/>
          </p:cNvSpPr>
          <p:nvPr>
            <p:ph type="sldNum" sz="quarter" idx="12"/>
          </p:nvPr>
        </p:nvSpPr>
        <p:spPr>
          <a:xfrm>
            <a:off x="7000081" y="6381750"/>
            <a:ext cx="2135187" cy="476250"/>
          </a:xfrm>
        </p:spPr>
        <p:txBody>
          <a:bodyPr/>
          <a:lstStyle/>
          <a:p>
            <a:fld id="{7B974E11-1526-456C-BFB1-ADB3AD564AC4}" type="slidenum">
              <a:rPr lang="ru-RU" altLang="ru-RU" smtClean="0">
                <a:solidFill>
                  <a:srgbClr val="002060"/>
                </a:solidFill>
              </a:rPr>
              <a:pPr/>
              <a:t>3</a:t>
            </a:fld>
            <a:endParaRPr lang="ru-RU" altLang="ru-RU" dirty="0">
              <a:solidFill>
                <a:srgbClr val="002060"/>
              </a:solidFill>
            </a:endParaRPr>
          </a:p>
        </p:txBody>
      </p:sp>
    </p:spTree>
    <p:extLst>
      <p:ext uri="{BB962C8B-B14F-4D97-AF65-F5344CB8AC3E}">
        <p14:creationId xmlns:p14="http://schemas.microsoft.com/office/powerpoint/2010/main" val="3906747831"/>
      </p:ext>
    </p:extLst>
  </p:cSld>
  <p:clrMapOvr>
    <a:masterClrMapping/>
  </p:clrMapOvr>
  <p:transition spd="med">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10"/>
          <p:cNvSpPr txBox="1">
            <a:spLocks noChangeArrowheads="1"/>
          </p:cNvSpPr>
          <p:nvPr/>
        </p:nvSpPr>
        <p:spPr bwMode="auto">
          <a:xfrm>
            <a:off x="1937067" y="2759058"/>
            <a:ext cx="1484313" cy="430212"/>
          </a:xfrm>
          <a:prstGeom prst="rect">
            <a:avLst/>
          </a:prstGeom>
          <a:noFill/>
          <a:ln w="9525">
            <a:noFill/>
            <a:miter lim="800000"/>
            <a:headEnd/>
            <a:tailEnd/>
          </a:ln>
        </p:spPr>
        <p:txBody>
          <a:bodyPr wrap="none">
            <a:spAutoFit/>
          </a:bodyPr>
          <a:lstStyle/>
          <a:p>
            <a:pPr eaLnBrk="1" hangingPunct="1"/>
            <a:r>
              <a:rPr lang="ru-RU" altLang="ru-RU" sz="2200" b="1" dirty="0">
                <a:solidFill>
                  <a:srgbClr val="002060"/>
                </a:solidFill>
              </a:rPr>
              <a:t>2015 год</a:t>
            </a:r>
          </a:p>
        </p:txBody>
      </p:sp>
      <p:sp>
        <p:nvSpPr>
          <p:cNvPr id="72707" name="TextBox 11"/>
          <p:cNvSpPr txBox="1">
            <a:spLocks noChangeArrowheads="1"/>
          </p:cNvSpPr>
          <p:nvPr/>
        </p:nvSpPr>
        <p:spPr bwMode="auto">
          <a:xfrm>
            <a:off x="3430379" y="2768876"/>
            <a:ext cx="1484313" cy="431800"/>
          </a:xfrm>
          <a:prstGeom prst="rect">
            <a:avLst/>
          </a:prstGeom>
          <a:solidFill>
            <a:schemeClr val="bg1"/>
          </a:solidFill>
          <a:ln w="9525">
            <a:noFill/>
            <a:miter lim="800000"/>
            <a:headEnd/>
            <a:tailEnd/>
          </a:ln>
        </p:spPr>
        <p:txBody>
          <a:bodyPr wrap="none">
            <a:spAutoFit/>
          </a:bodyPr>
          <a:lstStyle/>
          <a:p>
            <a:pPr eaLnBrk="1" hangingPunct="1"/>
            <a:r>
              <a:rPr lang="ru-RU" altLang="ru-RU" sz="2200" b="1" dirty="0">
                <a:solidFill>
                  <a:srgbClr val="002060"/>
                </a:solidFill>
              </a:rPr>
              <a:t>2016 год</a:t>
            </a:r>
          </a:p>
        </p:txBody>
      </p:sp>
      <p:graphicFrame>
        <p:nvGraphicFramePr>
          <p:cNvPr id="17" name="Схема 16"/>
          <p:cNvGraphicFramePr/>
          <p:nvPr>
            <p:extLst>
              <p:ext uri="{D42A27DB-BD31-4B8C-83A1-F6EECF244321}">
                <p14:modId xmlns:p14="http://schemas.microsoft.com/office/powerpoint/2010/main" val="3900757496"/>
              </p:ext>
            </p:extLst>
          </p:nvPr>
        </p:nvGraphicFramePr>
        <p:xfrm>
          <a:off x="1981200" y="1299852"/>
          <a:ext cx="4343400" cy="144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2710" name="Прямоугольник 2"/>
          <p:cNvSpPr>
            <a:spLocks noChangeArrowheads="1"/>
          </p:cNvSpPr>
          <p:nvPr/>
        </p:nvSpPr>
        <p:spPr bwMode="auto">
          <a:xfrm>
            <a:off x="160020" y="199836"/>
            <a:ext cx="7467600" cy="707886"/>
          </a:xfrm>
          <a:prstGeom prst="rect">
            <a:avLst/>
          </a:prstGeom>
          <a:noFill/>
          <a:ln w="9525">
            <a:noFill/>
            <a:miter lim="800000"/>
            <a:headEnd/>
            <a:tailEnd/>
          </a:ln>
        </p:spPr>
        <p:txBody>
          <a:bodyPr>
            <a:spAutoFit/>
          </a:bodyPr>
          <a:lstStyle/>
          <a:p>
            <a:pPr algn="ctr"/>
            <a:r>
              <a:rPr lang="ru-RU" altLang="ru-RU" sz="2000" b="1" i="1" dirty="0" smtClean="0">
                <a:solidFill>
                  <a:srgbClr val="002060"/>
                </a:solidFill>
                <a:latin typeface="Times New Roman" pitchFamily="18" charset="0"/>
              </a:rPr>
              <a:t>Затраты на содержание автотранспорта скорой </a:t>
            </a:r>
          </a:p>
          <a:p>
            <a:pPr algn="ctr"/>
            <a:r>
              <a:rPr lang="ru-RU" altLang="ru-RU" sz="2000" b="1" i="1" dirty="0" smtClean="0">
                <a:solidFill>
                  <a:srgbClr val="002060"/>
                </a:solidFill>
                <a:latin typeface="Times New Roman" pitchFamily="18" charset="0"/>
              </a:rPr>
              <a:t>медицинской помощи за период 2015-2017 гг.</a:t>
            </a:r>
            <a:endParaRPr lang="ru-RU" altLang="ru-RU" sz="2000" b="1" i="1" dirty="0">
              <a:solidFill>
                <a:srgbClr val="002060"/>
              </a:solidFill>
            </a:endParaRPr>
          </a:p>
        </p:txBody>
      </p:sp>
      <p:pic>
        <p:nvPicPr>
          <p:cNvPr id="9" name="Рисунок 8" descr="Лого.png"/>
          <p:cNvPicPr>
            <a:picLocks noChangeAspect="1"/>
          </p:cNvPicPr>
          <p:nvPr/>
        </p:nvPicPr>
        <p:blipFill>
          <a:blip r:embed="rId8" cstate="print"/>
          <a:stretch>
            <a:fillRect/>
          </a:stretch>
        </p:blipFill>
        <p:spPr>
          <a:xfrm>
            <a:off x="7627620" y="9410"/>
            <a:ext cx="1524000" cy="1377495"/>
          </a:xfrm>
          <a:prstGeom prst="rect">
            <a:avLst/>
          </a:prstGeom>
          <a:effectLst>
            <a:softEdge rad="63500"/>
          </a:effectLst>
        </p:spPr>
      </p:pic>
      <p:sp>
        <p:nvSpPr>
          <p:cNvPr id="10" name="TextBox 11"/>
          <p:cNvSpPr txBox="1">
            <a:spLocks noChangeArrowheads="1"/>
          </p:cNvSpPr>
          <p:nvPr/>
        </p:nvSpPr>
        <p:spPr bwMode="auto">
          <a:xfrm>
            <a:off x="4953000" y="2783503"/>
            <a:ext cx="1484313" cy="431800"/>
          </a:xfrm>
          <a:prstGeom prst="rect">
            <a:avLst/>
          </a:prstGeom>
          <a:solidFill>
            <a:schemeClr val="bg1"/>
          </a:solidFill>
          <a:ln w="9525">
            <a:noFill/>
            <a:miter lim="800000"/>
            <a:headEnd/>
            <a:tailEnd/>
          </a:ln>
        </p:spPr>
        <p:txBody>
          <a:bodyPr wrap="none">
            <a:spAutoFit/>
          </a:bodyPr>
          <a:lstStyle/>
          <a:p>
            <a:pPr eaLnBrk="1" hangingPunct="1"/>
            <a:r>
              <a:rPr lang="ru-RU" altLang="ru-RU" sz="2200" b="1" dirty="0">
                <a:solidFill>
                  <a:srgbClr val="002060"/>
                </a:solidFill>
              </a:rPr>
              <a:t>2017 год</a:t>
            </a:r>
          </a:p>
        </p:txBody>
      </p:sp>
      <p:sp>
        <p:nvSpPr>
          <p:cNvPr id="12" name="TextBox 11"/>
          <p:cNvSpPr txBox="1">
            <a:spLocks noChangeArrowheads="1"/>
          </p:cNvSpPr>
          <p:nvPr/>
        </p:nvSpPr>
        <p:spPr bwMode="auto">
          <a:xfrm>
            <a:off x="5962943" y="1659374"/>
            <a:ext cx="1504657" cy="523220"/>
          </a:xfrm>
          <a:prstGeom prst="rect">
            <a:avLst/>
          </a:prstGeom>
          <a:solidFill>
            <a:schemeClr val="bg1"/>
          </a:solidFill>
          <a:ln w="9525">
            <a:noFill/>
            <a:miter lim="800000"/>
            <a:headEnd/>
            <a:tailEnd/>
          </a:ln>
        </p:spPr>
        <p:txBody>
          <a:bodyPr wrap="square">
            <a:spAutoFit/>
          </a:bodyPr>
          <a:lstStyle/>
          <a:p>
            <a:pPr eaLnBrk="1" hangingPunct="1"/>
            <a:r>
              <a:rPr lang="ru-RU" altLang="ru-RU" sz="1400" b="1" dirty="0" smtClean="0">
                <a:solidFill>
                  <a:srgbClr val="002060"/>
                </a:solidFill>
              </a:rPr>
              <a:t>Тариф одного </a:t>
            </a:r>
          </a:p>
          <a:p>
            <a:pPr eaLnBrk="1" hangingPunct="1"/>
            <a:r>
              <a:rPr lang="ru-RU" altLang="ru-RU" sz="1400" b="1" dirty="0">
                <a:solidFill>
                  <a:srgbClr val="002060"/>
                </a:solidFill>
              </a:rPr>
              <a:t>м</a:t>
            </a:r>
            <a:r>
              <a:rPr lang="ru-RU" altLang="ru-RU" sz="1400" b="1" dirty="0" smtClean="0">
                <a:solidFill>
                  <a:srgbClr val="002060"/>
                </a:solidFill>
              </a:rPr>
              <a:t>ашино-часа</a:t>
            </a:r>
            <a:endParaRPr lang="ru-RU" altLang="ru-RU" sz="1400" b="1" dirty="0">
              <a:solidFill>
                <a:srgbClr val="002060"/>
              </a:solidFill>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284162862"/>
              </p:ext>
            </p:extLst>
          </p:nvPr>
        </p:nvGraphicFramePr>
        <p:xfrm>
          <a:off x="1371600" y="3816213"/>
          <a:ext cx="6019800" cy="2280676"/>
        </p:xfrm>
        <a:graphic>
          <a:graphicData uri="http://schemas.openxmlformats.org/drawingml/2006/table">
            <a:tbl>
              <a:tblPr firstRow="1" firstCol="1" bandRow="1">
                <a:tableStyleId>{5C22544A-7EE6-4342-B048-85BDC9FD1C3A}</a:tableStyleId>
              </a:tblPr>
              <a:tblGrid>
                <a:gridCol w="2788392">
                  <a:extLst>
                    <a:ext uri="{9D8B030D-6E8A-4147-A177-3AD203B41FA5}">
                      <a16:colId xmlns="" xmlns:a16="http://schemas.microsoft.com/office/drawing/2014/main" val="1126884708"/>
                    </a:ext>
                  </a:extLst>
                </a:gridCol>
                <a:gridCol w="3231408">
                  <a:extLst>
                    <a:ext uri="{9D8B030D-6E8A-4147-A177-3AD203B41FA5}">
                      <a16:colId xmlns="" xmlns:a16="http://schemas.microsoft.com/office/drawing/2014/main" val="2778346729"/>
                    </a:ext>
                  </a:extLst>
                </a:gridCol>
              </a:tblGrid>
              <a:tr h="625298">
                <a:tc>
                  <a:txBody>
                    <a:bodyPr/>
                    <a:lstStyle/>
                    <a:p>
                      <a:pPr algn="ctr">
                        <a:lnSpc>
                          <a:spcPct val="106000"/>
                        </a:lnSpc>
                        <a:spcAft>
                          <a:spcPts val="800"/>
                        </a:spcAft>
                      </a:pPr>
                      <a:r>
                        <a:rPr lang="ru-RU" sz="1400" kern="1200" dirty="0">
                          <a:effectLst/>
                        </a:rPr>
                        <a:t>Период</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06000"/>
                        </a:lnSpc>
                        <a:spcAft>
                          <a:spcPts val="800"/>
                        </a:spcAft>
                      </a:pPr>
                      <a:r>
                        <a:rPr lang="ru-RU" sz="1400" kern="1200" dirty="0">
                          <a:effectLst/>
                        </a:rPr>
                        <a:t>Фактические расходы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extLst>
                  <a:ext uri="{0D108BD9-81ED-4DB2-BD59-A6C34878D82A}">
                    <a16:rowId xmlns="" xmlns:a16="http://schemas.microsoft.com/office/drawing/2014/main" val="3810222647"/>
                  </a:ext>
                </a:extLst>
              </a:tr>
              <a:tr h="476493">
                <a:tc>
                  <a:txBody>
                    <a:bodyPr/>
                    <a:lstStyle/>
                    <a:p>
                      <a:pPr algn="ctr">
                        <a:lnSpc>
                          <a:spcPct val="106000"/>
                        </a:lnSpc>
                        <a:spcAft>
                          <a:spcPts val="800"/>
                        </a:spcAft>
                      </a:pPr>
                      <a:r>
                        <a:rPr lang="ru-RU" sz="1400" kern="1200" dirty="0">
                          <a:effectLst/>
                        </a:rPr>
                        <a:t>2015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06000"/>
                        </a:lnSpc>
                        <a:spcAft>
                          <a:spcPts val="800"/>
                        </a:spcAft>
                      </a:pPr>
                      <a:r>
                        <a:rPr lang="ru-RU" sz="1400" kern="1200">
                          <a:effectLst/>
                        </a:rPr>
                        <a:t>87 486 556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1353863181"/>
                  </a:ext>
                </a:extLst>
              </a:tr>
              <a:tr h="476493">
                <a:tc>
                  <a:txBody>
                    <a:bodyPr/>
                    <a:lstStyle/>
                    <a:p>
                      <a:pPr algn="ctr">
                        <a:lnSpc>
                          <a:spcPct val="106000"/>
                        </a:lnSpc>
                        <a:spcAft>
                          <a:spcPts val="800"/>
                        </a:spcAft>
                      </a:pPr>
                      <a:r>
                        <a:rPr lang="ru-RU" sz="1400" kern="1200" dirty="0">
                          <a:effectLst/>
                        </a:rPr>
                        <a:t>2016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06000"/>
                        </a:lnSpc>
                        <a:spcAft>
                          <a:spcPts val="800"/>
                        </a:spcAft>
                      </a:pPr>
                      <a:r>
                        <a:rPr lang="ru-RU" sz="1400" kern="1200">
                          <a:effectLst/>
                        </a:rPr>
                        <a:t>92 949 334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3495482688"/>
                  </a:ext>
                </a:extLst>
              </a:tr>
              <a:tr h="702392">
                <a:tc>
                  <a:txBody>
                    <a:bodyPr/>
                    <a:lstStyle/>
                    <a:p>
                      <a:pPr algn="ctr">
                        <a:lnSpc>
                          <a:spcPct val="106000"/>
                        </a:lnSpc>
                        <a:spcAft>
                          <a:spcPts val="800"/>
                        </a:spcAft>
                      </a:pPr>
                      <a:r>
                        <a:rPr lang="ru-RU" sz="1400" kern="1200" dirty="0">
                          <a:effectLst/>
                        </a:rPr>
                        <a:t>2017</a:t>
                      </a:r>
                      <a:endParaRPr lang="ru-RU" sz="1100" dirty="0">
                        <a:effectLst/>
                      </a:endParaRPr>
                    </a:p>
                    <a:p>
                      <a:pPr algn="ctr">
                        <a:lnSpc>
                          <a:spcPct val="106000"/>
                        </a:lnSpc>
                        <a:spcAft>
                          <a:spcPts val="800"/>
                        </a:spcAft>
                      </a:pPr>
                      <a:r>
                        <a:rPr lang="ru-RU" sz="1400" kern="1200" dirty="0">
                          <a:effectLst/>
                        </a:rPr>
                        <a:t>(9 месяцев)</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solidFill>
                      <a:srgbClr val="0070C0"/>
                    </a:solidFill>
                  </a:tcPr>
                </a:tc>
                <a:tc>
                  <a:txBody>
                    <a:bodyPr/>
                    <a:lstStyle/>
                    <a:p>
                      <a:pPr algn="ctr">
                        <a:lnSpc>
                          <a:spcPct val="106000"/>
                        </a:lnSpc>
                        <a:spcAft>
                          <a:spcPts val="800"/>
                        </a:spcAft>
                      </a:pPr>
                      <a:r>
                        <a:rPr lang="ru-RU" sz="1400" kern="1200" dirty="0">
                          <a:effectLst/>
                        </a:rPr>
                        <a:t>77 606 163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tc>
                <a:extLst>
                  <a:ext uri="{0D108BD9-81ED-4DB2-BD59-A6C34878D82A}">
                    <a16:rowId xmlns="" xmlns:a16="http://schemas.microsoft.com/office/drawing/2014/main" val="3035672422"/>
                  </a:ext>
                </a:extLst>
              </a:tr>
            </a:tbl>
          </a:graphicData>
        </a:graphic>
      </p:graphicFrame>
      <p:sp>
        <p:nvSpPr>
          <p:cNvPr id="3" name="Номер слайда 2"/>
          <p:cNvSpPr>
            <a:spLocks noGrp="1"/>
          </p:cNvSpPr>
          <p:nvPr>
            <p:ph type="sldNum" sz="quarter" idx="12"/>
          </p:nvPr>
        </p:nvSpPr>
        <p:spPr>
          <a:xfrm>
            <a:off x="8621712" y="6492875"/>
            <a:ext cx="512763" cy="365125"/>
          </a:xfrm>
        </p:spPr>
        <p:txBody>
          <a:bodyPr/>
          <a:lstStyle/>
          <a:p>
            <a:fld id="{236DF235-FC45-4C93-92CF-26487F59F77C}" type="slidenum">
              <a:rPr lang="en-US" altLang="ru-RU" smtClean="0">
                <a:solidFill>
                  <a:srgbClr val="002060"/>
                </a:solidFill>
              </a:rPr>
              <a:pPr/>
              <a:t>4</a:t>
            </a:fld>
            <a:endParaRPr lang="en-US" altLang="ru-RU">
              <a:solidFill>
                <a:srgbClr val="002060"/>
              </a:solidFill>
            </a:endParaRPr>
          </a:p>
        </p:txBody>
      </p:sp>
    </p:spTree>
    <p:extLst>
      <p:ext uri="{BB962C8B-B14F-4D97-AF65-F5344CB8AC3E}">
        <p14:creationId xmlns:p14="http://schemas.microsoft.com/office/powerpoint/2010/main" val="4207183897"/>
      </p:ext>
    </p:extLst>
  </p:cSld>
  <p:clrMapOvr>
    <a:masterClrMapping/>
  </p:clrMapOvr>
  <p:transition spd="med">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29200"/>
            <a:ext cx="5867399" cy="1447800"/>
          </a:xfrm>
        </p:spPr>
        <p:txBody>
          <a:bodyPr/>
          <a:lstStyle/>
          <a:p>
            <a:pPr algn="just"/>
            <a:r>
              <a:rPr lang="ru-RU" sz="1800" dirty="0" smtClean="0">
                <a:solidFill>
                  <a:schemeClr val="tx1"/>
                </a:solidFill>
                <a:latin typeface="Calibri" panose="020F0502020204030204" pitchFamily="34" charset="0"/>
              </a:rPr>
              <a:t>Увеличение расходов связано с возрастающими затратами на приобретение запасных частей, проведение технического обслуживания и ремонта транспортных средств, приобретение горюче-смазочных материалов</a:t>
            </a:r>
            <a:endParaRPr lang="ru-RU" sz="1800" dirty="0">
              <a:solidFill>
                <a:schemeClr val="tx1"/>
              </a:solidFill>
              <a:latin typeface="Calibri" panose="020F0502020204030204" pitchFamily="34" charset="0"/>
            </a:endParaRPr>
          </a:p>
        </p:txBody>
      </p:sp>
      <p:pic>
        <p:nvPicPr>
          <p:cNvPr id="8" name="Объект 7"/>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381000" y="381000"/>
            <a:ext cx="2760878" cy="2555507"/>
          </a:xfrm>
        </p:spPr>
      </p:pic>
      <p:pic>
        <p:nvPicPr>
          <p:cNvPr id="9" name="Объект 8"/>
          <p:cNvPicPr>
            <a:picLocks noGrp="1" noChangeAspect="1"/>
          </p:cNvPicPr>
          <p:nvPr>
            <p:ph sz="quarter" idx="3"/>
          </p:nvPr>
        </p:nvPicPr>
        <p:blipFill>
          <a:blip r:embed="rId4" cstate="print">
            <a:extLst>
              <a:ext uri="{28A0092B-C50C-407E-A947-70E740481C1C}">
                <a14:useLocalDpi xmlns:a14="http://schemas.microsoft.com/office/drawing/2010/main" val="0"/>
              </a:ext>
            </a:extLst>
          </a:blip>
          <a:stretch>
            <a:fillRect/>
          </a:stretch>
        </p:blipFill>
        <p:spPr>
          <a:xfrm>
            <a:off x="6477000" y="3352800"/>
            <a:ext cx="1676400" cy="2964583"/>
          </a:xfrm>
        </p:spPr>
      </p:pic>
      <p:pic>
        <p:nvPicPr>
          <p:cNvPr id="6" name="Рисунок 5" descr="Лого.png"/>
          <p:cNvPicPr>
            <a:picLocks noChangeAspect="1"/>
          </p:cNvPicPr>
          <p:nvPr/>
        </p:nvPicPr>
        <p:blipFill>
          <a:blip r:embed="rId5" cstate="print"/>
          <a:stretch>
            <a:fillRect/>
          </a:stretch>
        </p:blipFill>
        <p:spPr>
          <a:xfrm>
            <a:off x="7620000" y="0"/>
            <a:ext cx="1524000" cy="1377495"/>
          </a:xfrm>
          <a:prstGeom prst="rect">
            <a:avLst/>
          </a:prstGeom>
          <a:effectLst>
            <a:softEdge rad="63500"/>
          </a:effectLst>
        </p:spPr>
      </p:pic>
      <p:pic>
        <p:nvPicPr>
          <p:cNvPr id="1026" name="Picture 2" descr="C:\Users\smirn\Desktop\ДТП\2017-03-07 11-14-08.JPG"/>
          <p:cNvPicPr>
            <a:picLocks noChangeAspect="1" noChangeArrowheads="1"/>
          </p:cNvPicPr>
          <p:nvPr/>
        </p:nvPicPr>
        <p:blipFill>
          <a:blip r:embed="rId6" cstate="print"/>
          <a:srcRect/>
          <a:stretch>
            <a:fillRect/>
          </a:stretch>
        </p:blipFill>
        <p:spPr bwMode="auto">
          <a:xfrm>
            <a:off x="1600200" y="2819400"/>
            <a:ext cx="3200000" cy="1800000"/>
          </a:xfrm>
          <a:prstGeom prst="rect">
            <a:avLst/>
          </a:prstGeom>
          <a:noFill/>
        </p:spPr>
      </p:pic>
      <p:pic>
        <p:nvPicPr>
          <p:cNvPr id="1027" name="Picture 3" descr="C:\Users\smirn\Desktop\ДТП\2017-03-07 11-14-22.JPG"/>
          <p:cNvPicPr>
            <a:picLocks noChangeAspect="1" noChangeArrowheads="1"/>
          </p:cNvPicPr>
          <p:nvPr/>
        </p:nvPicPr>
        <p:blipFill>
          <a:blip r:embed="rId7" cstate="print"/>
          <a:srcRect/>
          <a:stretch>
            <a:fillRect/>
          </a:stretch>
        </p:blipFill>
        <p:spPr bwMode="auto">
          <a:xfrm>
            <a:off x="4267200" y="1066800"/>
            <a:ext cx="3200000" cy="1800000"/>
          </a:xfrm>
          <a:prstGeom prst="rect">
            <a:avLst/>
          </a:prstGeom>
          <a:noFill/>
        </p:spPr>
      </p:pic>
      <p:sp>
        <p:nvSpPr>
          <p:cNvPr id="3" name="Номер слайда 2"/>
          <p:cNvSpPr>
            <a:spLocks noGrp="1"/>
          </p:cNvSpPr>
          <p:nvPr>
            <p:ph type="sldNum" sz="quarter" idx="12"/>
          </p:nvPr>
        </p:nvSpPr>
        <p:spPr>
          <a:xfrm>
            <a:off x="6999288" y="6353175"/>
            <a:ext cx="2135187" cy="476250"/>
          </a:xfrm>
        </p:spPr>
        <p:txBody>
          <a:bodyPr/>
          <a:lstStyle/>
          <a:p>
            <a:fld id="{7B974E11-1526-456C-BFB1-ADB3AD564AC4}" type="slidenum">
              <a:rPr lang="ru-RU" altLang="ru-RU" smtClean="0">
                <a:solidFill>
                  <a:srgbClr val="002060"/>
                </a:solidFill>
              </a:rPr>
              <a:pPr/>
              <a:t>5</a:t>
            </a:fld>
            <a:endParaRPr lang="ru-RU" altLang="ru-RU">
              <a:solidFill>
                <a:srgbClr val="002060"/>
              </a:solidFill>
            </a:endParaRPr>
          </a:p>
        </p:txBody>
      </p:sp>
    </p:spTree>
    <p:extLst>
      <p:ext uri="{BB962C8B-B14F-4D97-AF65-F5344CB8AC3E}">
        <p14:creationId xmlns:p14="http://schemas.microsoft.com/office/powerpoint/2010/main" val="1704443441"/>
      </p:ext>
    </p:extLst>
  </p:cSld>
  <p:clrMapOvr>
    <a:masterClrMapping/>
  </p:clrMapOvr>
  <p:transition spd="med">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Заголовок 1"/>
          <p:cNvSpPr>
            <a:spLocks noGrp="1"/>
          </p:cNvSpPr>
          <p:nvPr>
            <p:ph type="title"/>
          </p:nvPr>
        </p:nvSpPr>
        <p:spPr>
          <a:xfrm>
            <a:off x="304800" y="73818"/>
            <a:ext cx="7399020" cy="1528763"/>
          </a:xfrm>
        </p:spPr>
        <p:txBody>
          <a:bodyPr/>
          <a:lstStyle/>
          <a:p>
            <a:pPr algn="ctr" eaLnBrk="1" hangingPunct="1"/>
            <a:r>
              <a:rPr lang="ru-RU" altLang="ru-RU" sz="2200" b="1" i="1" dirty="0" smtClean="0">
                <a:solidFill>
                  <a:srgbClr val="002060"/>
                </a:solidFill>
                <a:latin typeface="Times New Roman" pitchFamily="18" charset="0"/>
                <a:cs typeface="Times New Roman" pitchFamily="18" charset="0"/>
              </a:rPr>
              <a:t>Практика осуществления закупок транспортных </a:t>
            </a:r>
            <a:br>
              <a:rPr lang="ru-RU" altLang="ru-RU" sz="2200" b="1" i="1" dirty="0" smtClean="0">
                <a:solidFill>
                  <a:srgbClr val="002060"/>
                </a:solidFill>
                <a:latin typeface="Times New Roman" pitchFamily="18" charset="0"/>
                <a:cs typeface="Times New Roman" pitchFamily="18" charset="0"/>
              </a:rPr>
            </a:br>
            <a:r>
              <a:rPr lang="ru-RU" altLang="ru-RU" sz="2200" b="1" i="1" dirty="0" smtClean="0">
                <a:solidFill>
                  <a:srgbClr val="002060"/>
                </a:solidFill>
                <a:latin typeface="Times New Roman" pitchFamily="18" charset="0"/>
                <a:cs typeface="Times New Roman" pitchFamily="18" charset="0"/>
              </a:rPr>
              <a:t>и сопутствующих услуг в целях оказания скорой медицинской помощи в субъектах Российской Федерации за период 2018-2020 годы</a:t>
            </a:r>
            <a:endParaRPr lang="ru-RU" altLang="ru-RU" sz="2200" b="1" i="1" dirty="0">
              <a:solidFill>
                <a:srgbClr val="002060"/>
              </a:solidFill>
              <a:latin typeface="Times New Roman" pitchFamily="18" charset="0"/>
              <a:cs typeface="Times New Roman" pitchFamily="18" charset="0"/>
            </a:endParaRPr>
          </a:p>
        </p:txBody>
      </p:sp>
      <p:pic>
        <p:nvPicPr>
          <p:cNvPr id="4" name="Рисунок 3"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5400" y="1676400"/>
            <a:ext cx="5630957" cy="3509963"/>
          </a:xfrm>
          <a:prstGeom prst="rect">
            <a:avLst/>
          </a:prstGeom>
        </p:spPr>
      </p:pic>
      <p:sp>
        <p:nvSpPr>
          <p:cNvPr id="5" name="Прямоугольник 4"/>
          <p:cNvSpPr/>
          <p:nvPr/>
        </p:nvSpPr>
        <p:spPr>
          <a:xfrm>
            <a:off x="533400" y="5334000"/>
            <a:ext cx="8229600" cy="923330"/>
          </a:xfrm>
          <a:prstGeom prst="rect">
            <a:avLst/>
          </a:prstGeom>
        </p:spPr>
        <p:txBody>
          <a:bodyPr wrap="square">
            <a:spAutoFit/>
          </a:bodyPr>
          <a:lstStyle/>
          <a:p>
            <a:pPr algn="just"/>
            <a:r>
              <a:rPr lang="ru-RU" dirty="0" smtClean="0">
                <a:latin typeface="Calibri" panose="020F0502020204030204" pitchFamily="34" charset="0"/>
              </a:rPr>
              <a:t>Государственно-частное партнерство в области оказания  транспортных услуг медицинским организациям активно используется в федеральных округах: Центральном, Приволжском, Северо-Западном, Южном, Уральском, Сибирском.</a:t>
            </a:r>
            <a:endParaRPr lang="ru-RU" dirty="0">
              <a:latin typeface="Calibri" panose="020F0502020204030204" pitchFamily="34" charset="0"/>
            </a:endParaRPr>
          </a:p>
        </p:txBody>
      </p:sp>
      <p:sp>
        <p:nvSpPr>
          <p:cNvPr id="2" name="Номер слайда 1"/>
          <p:cNvSpPr>
            <a:spLocks noGrp="1"/>
          </p:cNvSpPr>
          <p:nvPr>
            <p:ph type="sldNum" sz="quarter" idx="12"/>
          </p:nvPr>
        </p:nvSpPr>
        <p:spPr>
          <a:xfrm>
            <a:off x="8631237" y="6492875"/>
            <a:ext cx="512763" cy="365125"/>
          </a:xfrm>
        </p:spPr>
        <p:txBody>
          <a:bodyPr/>
          <a:lstStyle/>
          <a:p>
            <a:fld id="{402E6BA4-4EC8-4915-9880-5A4C4FA4BE96}" type="slidenum">
              <a:rPr lang="en-US" altLang="ru-RU" smtClean="0">
                <a:solidFill>
                  <a:srgbClr val="002060"/>
                </a:solidFill>
              </a:rPr>
              <a:pPr/>
              <a:t>6</a:t>
            </a:fld>
            <a:endParaRPr lang="en-US" altLang="ru-RU" dirty="0">
              <a:solidFill>
                <a:srgbClr val="002060"/>
              </a:solidFill>
            </a:endParaRPr>
          </a:p>
        </p:txBody>
      </p:sp>
    </p:spTree>
    <p:extLst>
      <p:ext uri="{BB962C8B-B14F-4D97-AF65-F5344CB8AC3E}">
        <p14:creationId xmlns:p14="http://schemas.microsoft.com/office/powerpoint/2010/main" val="2587596144"/>
      </p:ext>
    </p:extLst>
  </p:cSld>
  <p:clrMapOvr>
    <a:masterClrMapping/>
  </p:clrMapOvr>
  <p:transition spd="med">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Заголовок 1"/>
          <p:cNvSpPr>
            <a:spLocks noGrp="1"/>
          </p:cNvSpPr>
          <p:nvPr>
            <p:ph type="title"/>
          </p:nvPr>
        </p:nvSpPr>
        <p:spPr>
          <a:xfrm>
            <a:off x="228600" y="228600"/>
            <a:ext cx="7399020" cy="1524000"/>
          </a:xfrm>
        </p:spPr>
        <p:txBody>
          <a:bodyPr/>
          <a:lstStyle/>
          <a:p>
            <a:pPr algn="ctr" eaLnBrk="1" hangingPunct="1"/>
            <a:r>
              <a:rPr lang="ru-RU" altLang="ru-RU" sz="2200" b="1" i="1" dirty="0">
                <a:solidFill>
                  <a:srgbClr val="002060"/>
                </a:solidFill>
                <a:latin typeface="Times New Roman" panose="02020603050405020304" pitchFamily="18" charset="0"/>
              </a:rPr>
              <a:t>21 сентября 2017 года в рамках пилотного </a:t>
            </a:r>
            <a:r>
              <a:rPr lang="ru-RU" altLang="ru-RU" sz="2200" b="1" i="1" dirty="0" smtClean="0">
                <a:solidFill>
                  <a:srgbClr val="002060"/>
                </a:solidFill>
                <a:latin typeface="Times New Roman" panose="02020603050405020304" pitchFamily="18" charset="0"/>
              </a:rPr>
              <a:t/>
            </a:r>
            <a:br>
              <a:rPr lang="ru-RU" altLang="ru-RU" sz="2200" b="1" i="1" dirty="0" smtClean="0">
                <a:solidFill>
                  <a:srgbClr val="002060"/>
                </a:solidFill>
                <a:latin typeface="Times New Roman" panose="02020603050405020304" pitchFamily="18" charset="0"/>
              </a:rPr>
            </a:br>
            <a:r>
              <a:rPr lang="ru-RU" altLang="ru-RU" sz="2200" b="1" i="1" dirty="0" smtClean="0">
                <a:solidFill>
                  <a:srgbClr val="002060"/>
                </a:solidFill>
                <a:latin typeface="Times New Roman" panose="02020603050405020304" pitchFamily="18" charset="0"/>
              </a:rPr>
              <a:t>проекта развития государственно-частного партнерства был </a:t>
            </a:r>
            <a:r>
              <a:rPr lang="ru-RU" altLang="ru-RU" sz="2200" b="1" i="1" dirty="0">
                <a:solidFill>
                  <a:srgbClr val="002060"/>
                </a:solidFill>
                <a:latin typeface="Times New Roman" panose="02020603050405020304" pitchFamily="18" charset="0"/>
              </a:rPr>
              <a:t>заключен контракт на оказание автотранспортных услуг</a:t>
            </a:r>
            <a:br>
              <a:rPr lang="ru-RU" altLang="ru-RU" sz="2200" b="1" i="1" dirty="0">
                <a:solidFill>
                  <a:srgbClr val="002060"/>
                </a:solidFill>
                <a:latin typeface="Times New Roman" panose="02020603050405020304" pitchFamily="18" charset="0"/>
              </a:rPr>
            </a:br>
            <a:endParaRPr lang="ru-RU" altLang="ru-RU" sz="2200" b="1" i="1" dirty="0">
              <a:solidFill>
                <a:srgbClr val="002060"/>
              </a:solidFill>
              <a:latin typeface="Times New Roman" pitchFamily="18" charset="0"/>
              <a:cs typeface="Times New Roman" pitchFamily="18" charset="0"/>
            </a:endParaRPr>
          </a:p>
        </p:txBody>
      </p:sp>
      <p:pic>
        <p:nvPicPr>
          <p:cNvPr id="4" name="Рисунок 3"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sp>
        <p:nvSpPr>
          <p:cNvPr id="5" name="Rectangle 2"/>
          <p:cNvSpPr>
            <a:spLocks noChangeArrowheads="1"/>
          </p:cNvSpPr>
          <p:nvPr/>
        </p:nvSpPr>
        <p:spPr bwMode="auto">
          <a:xfrm>
            <a:off x="381000" y="1592840"/>
            <a:ext cx="8496300" cy="526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marL="341313"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1pPr>
            <a:lvl2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2pPr>
            <a:lvl3pPr marL="1255713" indent="-341313">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3pPr>
            <a:lvl4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4pPr>
            <a:lvl5pPr>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rgbClr val="000000"/>
                </a:solidFill>
                <a:latin typeface="Arial" panose="020B0604020202020204" pitchFamily="34" charset="0"/>
                <a:cs typeface="Arial Unicode MS" charset="0"/>
              </a:defRPr>
            </a:lvl9pPr>
          </a:lstStyle>
          <a:p>
            <a:endParaRPr lang="ru-RU" altLang="ru-RU" sz="1600" dirty="0"/>
          </a:p>
          <a:p>
            <a:pPr algn="just"/>
            <a:r>
              <a:rPr lang="ru-RU" altLang="ru-RU" sz="1600" dirty="0" smtClean="0"/>
              <a:t>Государственно-частное </a:t>
            </a:r>
            <a:r>
              <a:rPr lang="ru-RU" altLang="ru-RU" sz="1600" dirty="0"/>
              <a:t>партнерство как одна из основных </a:t>
            </a:r>
            <a:r>
              <a:rPr lang="ru-RU" altLang="ru-RU" sz="1600" dirty="0" smtClean="0"/>
              <a:t>форм взаимоотношений </a:t>
            </a:r>
            <a:r>
              <a:rPr lang="ru-RU" altLang="ru-RU" sz="1600" dirty="0"/>
              <a:t>государства и бизнеса представляет собой среднесрочные </a:t>
            </a:r>
            <a:r>
              <a:rPr lang="ru-RU" altLang="ru-RU" sz="1600" dirty="0" smtClean="0"/>
              <a:t> и </a:t>
            </a:r>
            <a:r>
              <a:rPr lang="ru-RU" altLang="ru-RU" sz="1600" dirty="0"/>
              <a:t>долгосрочные отношения между государственным и частным сектором; </a:t>
            </a:r>
          </a:p>
          <a:p>
            <a:pPr algn="just"/>
            <a:r>
              <a:rPr lang="ru-RU" altLang="ru-RU" sz="1600" dirty="0"/>
              <a:t>	</a:t>
            </a:r>
            <a:endParaRPr lang="ru-RU" altLang="ru-RU" sz="1600" dirty="0" smtClean="0"/>
          </a:p>
          <a:p>
            <a:pPr algn="just"/>
            <a:r>
              <a:rPr lang="ru-RU" altLang="ru-RU" sz="1600" dirty="0" smtClean="0"/>
              <a:t>Партнерство </a:t>
            </a:r>
            <a:r>
              <a:rPr lang="ru-RU" altLang="ru-RU" sz="1600" dirty="0"/>
              <a:t>включает в себя распределение рисков и доходов, а также использование квалификации и ресурсов государственного и частного </a:t>
            </a:r>
            <a:r>
              <a:rPr lang="ru-RU" altLang="ru-RU" sz="1600" dirty="0" smtClean="0"/>
              <a:t>сектора для </a:t>
            </a:r>
            <a:r>
              <a:rPr lang="ru-RU" altLang="ru-RU" sz="1600" dirty="0"/>
              <a:t>удовлетворения намеченных стратегических результатов в интересах </a:t>
            </a:r>
            <a:r>
              <a:rPr lang="ru-RU" altLang="ru-RU" sz="1600" dirty="0" smtClean="0"/>
              <a:t>государства</a:t>
            </a:r>
          </a:p>
          <a:p>
            <a:pPr algn="just"/>
            <a:endParaRPr lang="ru-RU" altLang="ru-RU" sz="1600" dirty="0" smtClean="0"/>
          </a:p>
          <a:p>
            <a:pPr algn="just"/>
            <a:r>
              <a:rPr lang="ru-RU" altLang="ru-RU" sz="1600" dirty="0" smtClean="0"/>
              <a:t>Использование </a:t>
            </a:r>
            <a:r>
              <a:rPr lang="ru-RU" altLang="ru-RU" sz="1600" dirty="0"/>
              <a:t>схемы ГЧП позволяет повысить эффективность  использования: </a:t>
            </a:r>
          </a:p>
          <a:p>
            <a:pPr lvl="2">
              <a:buFont typeface="Arial" panose="020B0604020202020204" pitchFamily="34" charset="0"/>
              <a:buChar char="•"/>
            </a:pPr>
            <a:r>
              <a:rPr lang="ru-RU" altLang="ru-RU" sz="1600" dirty="0"/>
              <a:t> бюджетных средств, </a:t>
            </a:r>
          </a:p>
          <a:p>
            <a:pPr lvl="2">
              <a:buFont typeface="Arial" panose="020B0604020202020204" pitchFamily="34" charset="0"/>
              <a:buChar char="•"/>
            </a:pPr>
            <a:r>
              <a:rPr lang="ru-RU" altLang="ru-RU" sz="1600" dirty="0"/>
              <a:t> обеспечить более эффективное выполнение проекта, </a:t>
            </a:r>
          </a:p>
          <a:p>
            <a:pPr lvl="2">
              <a:buFont typeface="Arial" panose="020B0604020202020204" pitchFamily="34" charset="0"/>
              <a:buChar char="•"/>
            </a:pPr>
            <a:r>
              <a:rPr lang="ru-RU" altLang="ru-RU" sz="1600" dirty="0"/>
              <a:t> реализовать большее количество проектов в течение определенного срока. </a:t>
            </a:r>
            <a:endParaRPr lang="ru-RU" altLang="ru-RU" sz="1600" dirty="0" smtClean="0"/>
          </a:p>
          <a:p>
            <a:pPr lvl="2">
              <a:buFont typeface="Arial" panose="020B0604020202020204" pitchFamily="34" charset="0"/>
              <a:buChar char="•"/>
            </a:pPr>
            <a:endParaRPr lang="ru-RU" altLang="ru-RU" sz="1600" dirty="0"/>
          </a:p>
          <a:p>
            <a:pPr>
              <a:buClrTx/>
              <a:buSzTx/>
              <a:buFontTx/>
              <a:buNone/>
            </a:pPr>
            <a:r>
              <a:rPr lang="ru-RU" altLang="ru-RU" sz="1600" dirty="0" smtClean="0"/>
              <a:t>По </a:t>
            </a:r>
            <a:r>
              <a:rPr lang="ru-RU" altLang="ru-RU" sz="1600" dirty="0"/>
              <a:t>мере использования схемы ГЧП:</a:t>
            </a:r>
          </a:p>
          <a:p>
            <a:pPr lvl="2">
              <a:buFont typeface="Arial" panose="020B0604020202020204" pitchFamily="34" charset="0"/>
              <a:buChar char="•"/>
            </a:pPr>
            <a:r>
              <a:rPr lang="ru-RU" altLang="ru-RU" sz="1600" dirty="0"/>
              <a:t> повышается качество предоставляемых услуг, </a:t>
            </a:r>
          </a:p>
          <a:p>
            <a:pPr lvl="2">
              <a:buFont typeface="Arial" panose="020B0604020202020204" pitchFamily="34" charset="0"/>
              <a:buChar char="•"/>
            </a:pPr>
            <a:r>
              <a:rPr lang="ru-RU" altLang="ru-RU" sz="1600" dirty="0"/>
              <a:t> часть рисков передается частному сектору, </a:t>
            </a:r>
          </a:p>
          <a:p>
            <a:pPr lvl="2">
              <a:buFont typeface="Arial" panose="020B0604020202020204" pitchFamily="34" charset="0"/>
              <a:buChar char="•"/>
            </a:pPr>
            <a:r>
              <a:rPr lang="ru-RU" altLang="ru-RU" sz="1600" dirty="0"/>
              <a:t> в результате конкуренции достигается более эффективное использование ресурсов. </a:t>
            </a:r>
            <a:endParaRPr lang="ru-RU" altLang="ru-RU" sz="1600" i="1" dirty="0"/>
          </a:p>
          <a:p>
            <a:pPr>
              <a:buFont typeface="Arial" panose="020B0604020202020204" pitchFamily="34" charset="0"/>
              <a:buNone/>
            </a:pPr>
            <a:endParaRPr lang="ru-RU" altLang="ru-RU" sz="1600" i="1" dirty="0"/>
          </a:p>
        </p:txBody>
      </p:sp>
      <p:sp>
        <p:nvSpPr>
          <p:cNvPr id="2" name="Номер слайда 1"/>
          <p:cNvSpPr>
            <a:spLocks noGrp="1"/>
          </p:cNvSpPr>
          <p:nvPr>
            <p:ph type="sldNum" sz="quarter" idx="12"/>
          </p:nvPr>
        </p:nvSpPr>
        <p:spPr/>
        <p:txBody>
          <a:bodyPr/>
          <a:lstStyle/>
          <a:p>
            <a:fld id="{402E6BA4-4EC8-4915-9880-5A4C4FA4BE96}" type="slidenum">
              <a:rPr lang="en-US" altLang="ru-RU" smtClean="0"/>
              <a:pPr/>
              <a:t>7</a:t>
            </a:fld>
            <a:endParaRPr lang="en-US" altLang="ru-RU"/>
          </a:p>
        </p:txBody>
      </p:sp>
      <p:sp>
        <p:nvSpPr>
          <p:cNvPr id="7" name="Номер слайда 1"/>
          <p:cNvSpPr txBox="1">
            <a:spLocks/>
          </p:cNvSpPr>
          <p:nvPr/>
        </p:nvSpPr>
        <p:spPr>
          <a:xfrm>
            <a:off x="8638857" y="6492875"/>
            <a:ext cx="512763" cy="365125"/>
          </a:xfrm>
          <a:prstGeom prst="rect">
            <a:avLst/>
          </a:prstGeom>
        </p:spPr>
        <p:txBody>
          <a:bodyPr vert="horz" wrap="square" lIns="91440" tIns="45720" rIns="91440" bIns="45720" numCol="1" anchor="ctr" anchorCtr="0" compatLnSpc="1">
            <a:prstTxWarp prst="textNoShape">
              <a:avLst/>
            </a:prstTxWarp>
          </a:bodyPr>
          <a:lstStyle>
            <a:defPPr>
              <a:defRPr lang="ru-RU"/>
            </a:defPPr>
            <a:lvl1pPr algn="r" rtl="0" eaLnBrk="0" fontAlgn="base" hangingPunct="0">
              <a:spcBef>
                <a:spcPct val="0"/>
              </a:spcBef>
              <a:spcAft>
                <a:spcPct val="0"/>
              </a:spcAft>
              <a:defRPr sz="900" kern="1200">
                <a:solidFill>
                  <a:schemeClr val="accent1"/>
                </a:solidFill>
                <a:latin typeface="Tahoma"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Tahoma" pitchFamily="34" charset="0"/>
                <a:ea typeface="+mn-ea"/>
                <a:cs typeface="Arial" pitchFamily="34" charset="0"/>
              </a:defRPr>
            </a:lvl5pPr>
            <a:lvl6pPr marL="2286000" algn="l" defTabSz="914400" rtl="0" eaLnBrk="1" latinLnBrk="0" hangingPunct="1">
              <a:defRPr kern="1200">
                <a:solidFill>
                  <a:schemeClr val="tx1"/>
                </a:solidFill>
                <a:latin typeface="Tahoma" pitchFamily="34" charset="0"/>
                <a:ea typeface="+mn-ea"/>
                <a:cs typeface="Arial" pitchFamily="34" charset="0"/>
              </a:defRPr>
            </a:lvl6pPr>
            <a:lvl7pPr marL="2743200" algn="l" defTabSz="914400" rtl="0" eaLnBrk="1" latinLnBrk="0" hangingPunct="1">
              <a:defRPr kern="1200">
                <a:solidFill>
                  <a:schemeClr val="tx1"/>
                </a:solidFill>
                <a:latin typeface="Tahoma" pitchFamily="34" charset="0"/>
                <a:ea typeface="+mn-ea"/>
                <a:cs typeface="Arial" pitchFamily="34" charset="0"/>
              </a:defRPr>
            </a:lvl7pPr>
            <a:lvl8pPr marL="3200400" algn="l" defTabSz="914400" rtl="0" eaLnBrk="1" latinLnBrk="0" hangingPunct="1">
              <a:defRPr kern="1200">
                <a:solidFill>
                  <a:schemeClr val="tx1"/>
                </a:solidFill>
                <a:latin typeface="Tahoma" pitchFamily="34" charset="0"/>
                <a:ea typeface="+mn-ea"/>
                <a:cs typeface="Arial" pitchFamily="34" charset="0"/>
              </a:defRPr>
            </a:lvl8pPr>
            <a:lvl9pPr marL="3657600" algn="l" defTabSz="914400" rtl="0" eaLnBrk="1" latinLnBrk="0" hangingPunct="1">
              <a:defRPr kern="1200">
                <a:solidFill>
                  <a:schemeClr val="tx1"/>
                </a:solidFill>
                <a:latin typeface="Tahoma" pitchFamily="34" charset="0"/>
                <a:ea typeface="+mn-ea"/>
                <a:cs typeface="Arial" pitchFamily="34" charset="0"/>
              </a:defRPr>
            </a:lvl9pPr>
          </a:lstStyle>
          <a:p>
            <a:fld id="{402E6BA4-4EC8-4915-9880-5A4C4FA4BE96}" type="slidenum">
              <a:rPr lang="en-US" altLang="ru-RU" smtClean="0">
                <a:solidFill>
                  <a:srgbClr val="002060"/>
                </a:solidFill>
              </a:rPr>
              <a:pPr/>
              <a:t>7</a:t>
            </a:fld>
            <a:endParaRPr lang="en-US" altLang="ru-RU" dirty="0">
              <a:solidFill>
                <a:srgbClr val="002060"/>
              </a:solidFill>
            </a:endParaRPr>
          </a:p>
        </p:txBody>
      </p:sp>
    </p:spTree>
    <p:extLst>
      <p:ext uri="{BB962C8B-B14F-4D97-AF65-F5344CB8AC3E}">
        <p14:creationId xmlns:p14="http://schemas.microsoft.com/office/powerpoint/2010/main" val="2857313685"/>
      </p:ext>
    </p:extLst>
  </p:cSld>
  <p:clrMapOvr>
    <a:masterClrMapping/>
  </p:clrMapOvr>
  <p:transition spd="med">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Заголовок 1"/>
          <p:cNvSpPr>
            <a:spLocks noGrp="1"/>
          </p:cNvSpPr>
          <p:nvPr>
            <p:ph type="title"/>
          </p:nvPr>
        </p:nvSpPr>
        <p:spPr>
          <a:xfrm>
            <a:off x="228600" y="164757"/>
            <a:ext cx="7399020" cy="533400"/>
          </a:xfrm>
        </p:spPr>
        <p:txBody>
          <a:bodyPr/>
          <a:lstStyle/>
          <a:p>
            <a:pPr algn="ctr" eaLnBrk="1" hangingPunct="1"/>
            <a:r>
              <a:rPr lang="ru-RU" altLang="ru-RU" sz="2400" b="1" i="1" dirty="0" smtClean="0">
                <a:solidFill>
                  <a:srgbClr val="002060"/>
                </a:solidFill>
                <a:latin typeface="Times New Roman" panose="02020603050405020304" pitchFamily="18" charset="0"/>
              </a:rPr>
              <a:t>«За» и «Против» при принятии </a:t>
            </a:r>
            <a:br>
              <a:rPr lang="ru-RU" altLang="ru-RU" sz="2400" b="1" i="1" dirty="0" smtClean="0">
                <a:solidFill>
                  <a:srgbClr val="002060"/>
                </a:solidFill>
                <a:latin typeface="Times New Roman" panose="02020603050405020304" pitchFamily="18" charset="0"/>
              </a:rPr>
            </a:br>
            <a:r>
              <a:rPr lang="ru-RU" altLang="ru-RU" sz="2400" b="1" i="1" dirty="0" smtClean="0">
                <a:solidFill>
                  <a:srgbClr val="002060"/>
                </a:solidFill>
                <a:latin typeface="Times New Roman" panose="02020603050405020304" pitchFamily="18" charset="0"/>
              </a:rPr>
              <a:t>решения об аутсорсинге</a:t>
            </a:r>
            <a:r>
              <a:rPr lang="ru-RU" altLang="ru-RU" sz="2400" b="1" i="1" dirty="0">
                <a:solidFill>
                  <a:srgbClr val="002060"/>
                </a:solidFill>
                <a:latin typeface="Times New Roman" panose="02020603050405020304" pitchFamily="18" charset="0"/>
              </a:rPr>
              <a:t/>
            </a:r>
            <a:br>
              <a:rPr lang="ru-RU" altLang="ru-RU" sz="2400" b="1" i="1" dirty="0">
                <a:solidFill>
                  <a:srgbClr val="002060"/>
                </a:solidFill>
                <a:latin typeface="Times New Roman" panose="02020603050405020304" pitchFamily="18" charset="0"/>
              </a:rPr>
            </a:br>
            <a:endParaRPr lang="ru-RU" altLang="ru-RU" sz="2400" b="1" i="1" dirty="0">
              <a:solidFill>
                <a:srgbClr val="002060"/>
              </a:solidFill>
              <a:latin typeface="Times New Roman" pitchFamily="18" charset="0"/>
              <a:cs typeface="Times New Roman"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3442238063"/>
              </p:ext>
            </p:extLst>
          </p:nvPr>
        </p:nvGraphicFramePr>
        <p:xfrm>
          <a:off x="152400" y="1142999"/>
          <a:ext cx="8839200" cy="5615340"/>
        </p:xfrm>
        <a:graphic>
          <a:graphicData uri="http://schemas.openxmlformats.org/drawingml/2006/table">
            <a:tbl>
              <a:tblPr firstRow="1" firstCol="1" bandRow="1">
                <a:tableStyleId>{5C22544A-7EE6-4342-B048-85BDC9FD1C3A}</a:tableStyleId>
              </a:tblPr>
              <a:tblGrid>
                <a:gridCol w="4419126">
                  <a:extLst>
                    <a:ext uri="{9D8B030D-6E8A-4147-A177-3AD203B41FA5}">
                      <a16:colId xmlns="" xmlns:a16="http://schemas.microsoft.com/office/drawing/2014/main" val="1773071768"/>
                    </a:ext>
                  </a:extLst>
                </a:gridCol>
                <a:gridCol w="4420074">
                  <a:extLst>
                    <a:ext uri="{9D8B030D-6E8A-4147-A177-3AD203B41FA5}">
                      <a16:colId xmlns="" xmlns:a16="http://schemas.microsoft.com/office/drawing/2014/main" val="2281827170"/>
                    </a:ext>
                  </a:extLst>
                </a:gridCol>
              </a:tblGrid>
              <a:tr h="218907">
                <a:tc>
                  <a:txBody>
                    <a:bodyPr/>
                    <a:lstStyle/>
                    <a:p>
                      <a:pPr algn="ctr">
                        <a:lnSpc>
                          <a:spcPct val="107000"/>
                        </a:lnSpc>
                        <a:spcAft>
                          <a:spcPts val="0"/>
                        </a:spcAft>
                      </a:pPr>
                      <a:r>
                        <a:rPr lang="ru-RU" sz="1400" dirty="0">
                          <a:effectLst/>
                        </a:rPr>
                        <a:t>Отрицательные моменты</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solidFill>
                      <a:srgbClr val="0070C0"/>
                    </a:solidFill>
                  </a:tcPr>
                </a:tc>
                <a:tc>
                  <a:txBody>
                    <a:bodyPr/>
                    <a:lstStyle/>
                    <a:p>
                      <a:pPr algn="ctr">
                        <a:lnSpc>
                          <a:spcPct val="107000"/>
                        </a:lnSpc>
                        <a:spcAft>
                          <a:spcPts val="0"/>
                        </a:spcAft>
                      </a:pPr>
                      <a:r>
                        <a:rPr lang="ru-RU" sz="1400" dirty="0">
                          <a:effectLst/>
                        </a:rPr>
                        <a:t>Положительные моменты</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solidFill>
                      <a:srgbClr val="0070C0"/>
                    </a:solidFill>
                  </a:tcPr>
                </a:tc>
                <a:extLst>
                  <a:ext uri="{0D108BD9-81ED-4DB2-BD59-A6C34878D82A}">
                    <a16:rowId xmlns="" xmlns:a16="http://schemas.microsoft.com/office/drawing/2014/main" val="889808693"/>
                  </a:ext>
                </a:extLst>
              </a:tr>
              <a:tr h="731009">
                <a:tc>
                  <a:txBody>
                    <a:bodyPr/>
                    <a:lstStyle/>
                    <a:p>
                      <a:pPr algn="l">
                        <a:lnSpc>
                          <a:spcPct val="107000"/>
                        </a:lnSpc>
                        <a:spcAft>
                          <a:spcPts val="0"/>
                        </a:spcAft>
                      </a:pPr>
                      <a:r>
                        <a:rPr lang="ru-RU" sz="1400" dirty="0">
                          <a:effectLst/>
                        </a:rPr>
                        <a:t>Риски при проведении торгов, приводящие к несвоевременному заключению контракта</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nchor="ctr"/>
                </a:tc>
                <a:tc>
                  <a:txBody>
                    <a:bodyPr/>
                    <a:lstStyle/>
                    <a:p>
                      <a:pPr algn="l">
                        <a:lnSpc>
                          <a:spcPct val="107000"/>
                        </a:lnSpc>
                        <a:spcAft>
                          <a:spcPts val="0"/>
                        </a:spcAft>
                      </a:pPr>
                      <a:r>
                        <a:rPr lang="ru-RU" sz="1400" dirty="0">
                          <a:effectLst/>
                        </a:rPr>
                        <a:t>Обновление основного парка автомобилей без бюджетных затрат</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nchor="ctr"/>
                </a:tc>
                <a:extLst>
                  <a:ext uri="{0D108BD9-81ED-4DB2-BD59-A6C34878D82A}">
                    <a16:rowId xmlns="" xmlns:a16="http://schemas.microsoft.com/office/drawing/2014/main" val="586860860"/>
                  </a:ext>
                </a:extLst>
              </a:tr>
              <a:tr h="2407976">
                <a:tc>
                  <a:txBody>
                    <a:bodyPr/>
                    <a:lstStyle/>
                    <a:p>
                      <a:pPr algn="l">
                        <a:lnSpc>
                          <a:spcPct val="107000"/>
                        </a:lnSpc>
                        <a:spcAft>
                          <a:spcPts val="0"/>
                        </a:spcAft>
                      </a:pPr>
                      <a:r>
                        <a:rPr lang="ru-RU" sz="1400" dirty="0">
                          <a:effectLst/>
                        </a:rPr>
                        <a:t>Нарушение условий исполнения контракта Поставщиком услуги, способных привести к социальной напряженности (привлечение автомобилей на правах субподряда сторонних организаций без согласования с Заказчиком, нарушение условий и сроков выплаты заработной платы водителей, несоответствие качества оказываемой услуги, влияющее на качество оказания </a:t>
                      </a:r>
                      <a:r>
                        <a:rPr lang="ru-RU" sz="1400" dirty="0" smtClean="0">
                          <a:effectLst/>
                        </a:rPr>
                        <a:t>СМП)</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nchor="ctr"/>
                </a:tc>
                <a:tc>
                  <a:txBody>
                    <a:bodyPr/>
                    <a:lstStyle/>
                    <a:p>
                      <a:pPr marL="0" algn="l">
                        <a:lnSpc>
                          <a:spcPct val="115000"/>
                        </a:lnSpc>
                        <a:spcAft>
                          <a:spcPts val="0"/>
                        </a:spcAft>
                      </a:pPr>
                      <a:r>
                        <a:rPr lang="ru-RU" sz="1400" dirty="0">
                          <a:effectLst/>
                        </a:rPr>
                        <a:t>Отсутствие в штате персонала не являющегося профильным для учреждения и как следствие отсутствие необходимости контроля над сферами деятельности, являющимися непрофильными для медицинского учреждения (учет и контроль рабочего времени, периодических медицинских осмотров  водителей скорой медицинской </a:t>
                      </a:r>
                      <a:r>
                        <a:rPr lang="ru-RU" sz="1400" dirty="0" smtClean="0">
                          <a:effectLst/>
                        </a:rPr>
                        <a:t>помощи</a:t>
                      </a:r>
                      <a:r>
                        <a:rPr lang="ru-RU" sz="1400" baseline="0" dirty="0" smtClean="0">
                          <a:effectLst/>
                        </a:rPr>
                        <a:t> и </a:t>
                      </a:r>
                      <a:r>
                        <a:rPr lang="ru-RU" sz="1400" dirty="0" smtClean="0">
                          <a:effectLst/>
                        </a:rPr>
                        <a:t>прочее</a:t>
                      </a:r>
                      <a:r>
                        <a:rPr lang="ru-RU" sz="1400" dirty="0">
                          <a:effectLst/>
                        </a:rPr>
                        <a:t>).</a:t>
                      </a:r>
                      <a:endParaRPr lang="ru-RU" sz="1400" dirty="0">
                        <a:effectLst/>
                        <a:latin typeface="Times New Roman" panose="02020603050405020304" pitchFamily="18" charset="0"/>
                        <a:ea typeface="Times New Roman" panose="02020603050405020304" pitchFamily="18" charset="0"/>
                      </a:endParaRPr>
                    </a:p>
                  </a:txBody>
                  <a:tcPr marL="36501" marR="36501" marT="0" marB="0" anchor="ctr"/>
                </a:tc>
                <a:extLst>
                  <a:ext uri="{0D108BD9-81ED-4DB2-BD59-A6C34878D82A}">
                    <a16:rowId xmlns="" xmlns:a16="http://schemas.microsoft.com/office/drawing/2014/main" val="2155300140"/>
                  </a:ext>
                </a:extLst>
              </a:tr>
              <a:tr h="1757344">
                <a:tc>
                  <a:txBody>
                    <a:bodyPr/>
                    <a:lstStyle/>
                    <a:p>
                      <a:pPr marL="0" algn="l">
                        <a:lnSpc>
                          <a:spcPct val="115000"/>
                        </a:lnSpc>
                        <a:spcAft>
                          <a:spcPts val="0"/>
                        </a:spcAft>
                      </a:pPr>
                      <a:r>
                        <a:rPr lang="ru-RU" sz="1400" dirty="0">
                          <a:effectLst/>
                        </a:rPr>
                        <a:t>Необходимость наращивания сил </a:t>
                      </a:r>
                      <a:r>
                        <a:rPr lang="ru-RU" sz="1400" dirty="0" smtClean="0">
                          <a:effectLst/>
                        </a:rPr>
                        <a:t>и</a:t>
                      </a:r>
                      <a:r>
                        <a:rPr lang="ru-RU" sz="1400" baseline="0" dirty="0" smtClean="0">
                          <a:effectLst/>
                        </a:rPr>
                        <a:t> </a:t>
                      </a:r>
                      <a:r>
                        <a:rPr lang="ru-RU" sz="1400" dirty="0" smtClean="0">
                          <a:effectLst/>
                        </a:rPr>
                        <a:t>средств </a:t>
                      </a:r>
                      <a:r>
                        <a:rPr lang="ru-RU" sz="1400" dirty="0">
                          <a:effectLst/>
                        </a:rPr>
                        <a:t>медицинской помощи в короткие сроки в случае развития чрезвычайной ситуации. </a:t>
                      </a:r>
                    </a:p>
                    <a:p>
                      <a:pPr marL="0" algn="l">
                        <a:lnSpc>
                          <a:spcPct val="115000"/>
                        </a:lnSpc>
                        <a:spcAft>
                          <a:spcPts val="0"/>
                        </a:spcAft>
                      </a:pPr>
                      <a:r>
                        <a:rPr lang="ru-RU" sz="1400" dirty="0" err="1">
                          <a:effectLst/>
                        </a:rPr>
                        <a:t>Аутсорсер</a:t>
                      </a:r>
                      <a:r>
                        <a:rPr lang="ru-RU" sz="1400" dirty="0">
                          <a:effectLst/>
                        </a:rPr>
                        <a:t> ограничен количеством транспортных средств предусмотренных контрактом</a:t>
                      </a:r>
                      <a:r>
                        <a:rPr lang="ru-RU" sz="1400" dirty="0" smtClean="0">
                          <a:effectLst/>
                        </a:rPr>
                        <a:t>.</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6501" marR="36501" marT="0" marB="0" anchor="ctr"/>
                </a:tc>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ru-RU" sz="1400" dirty="0">
                          <a:effectLst/>
                        </a:rPr>
                        <a:t>Отсутствие необходимости приобретения </a:t>
                      </a:r>
                      <a:r>
                        <a:rPr lang="ru-RU" sz="1400" dirty="0" smtClean="0">
                          <a:effectLst/>
                        </a:rPr>
                        <a:t>горюче-смазочных </a:t>
                      </a:r>
                      <a:r>
                        <a:rPr lang="ru-RU" sz="1400" dirty="0">
                          <a:effectLst/>
                        </a:rPr>
                        <a:t>материалов, запасных </a:t>
                      </a:r>
                      <a:r>
                        <a:rPr lang="ru-RU" sz="1400" dirty="0" smtClean="0">
                          <a:effectLst/>
                        </a:rPr>
                        <a:t>частей и контроля за их расходованием,</a:t>
                      </a:r>
                    </a:p>
                    <a:p>
                      <a:pPr marL="0" marR="0" indent="0" algn="l" defTabSz="457200" rtl="0" eaLnBrk="1" fontAlgn="auto" latinLnBrk="0" hangingPunct="1">
                        <a:lnSpc>
                          <a:spcPct val="115000"/>
                        </a:lnSpc>
                        <a:spcBef>
                          <a:spcPts val="0"/>
                        </a:spcBef>
                        <a:spcAft>
                          <a:spcPts val="0"/>
                        </a:spcAft>
                        <a:buClrTx/>
                        <a:buSzTx/>
                        <a:buFontTx/>
                        <a:buNone/>
                        <a:tabLst/>
                        <a:defRPr/>
                      </a:pPr>
                      <a:r>
                        <a:rPr lang="ru-RU" sz="1400" dirty="0" smtClean="0">
                          <a:effectLst/>
                        </a:rPr>
                        <a:t>страхования </a:t>
                      </a:r>
                      <a:r>
                        <a:rPr lang="ru-RU" sz="1400" dirty="0">
                          <a:effectLst/>
                        </a:rPr>
                        <a:t>автогражданской ответственности, </a:t>
                      </a:r>
                      <a:r>
                        <a:rPr lang="ru-RU" sz="1400" dirty="0" smtClean="0">
                          <a:effectLst/>
                        </a:rPr>
                        <a:t>проведения</a:t>
                      </a:r>
                      <a:r>
                        <a:rPr lang="ru-RU" sz="1400" baseline="0" dirty="0" smtClean="0">
                          <a:effectLst/>
                        </a:rPr>
                        <a:t> </a:t>
                      </a:r>
                      <a:r>
                        <a:rPr lang="ru-RU" sz="1400" dirty="0" smtClean="0">
                          <a:effectLst/>
                        </a:rPr>
                        <a:t>технического </a:t>
                      </a:r>
                      <a:r>
                        <a:rPr lang="ru-RU" sz="1400" dirty="0">
                          <a:effectLst/>
                        </a:rPr>
                        <a:t>обслуживания и ремонта транспортных </a:t>
                      </a:r>
                      <a:r>
                        <a:rPr lang="ru-RU" sz="1400" dirty="0" smtClean="0">
                          <a:effectLst/>
                        </a:rPr>
                        <a:t>средств</a:t>
                      </a:r>
                      <a:endParaRPr lang="ru-RU" sz="1400" dirty="0">
                        <a:effectLst/>
                        <a:latin typeface="Times New Roman" panose="02020603050405020304" pitchFamily="18" charset="0"/>
                        <a:ea typeface="Times New Roman" panose="02020603050405020304" pitchFamily="18" charset="0"/>
                      </a:endParaRPr>
                    </a:p>
                  </a:txBody>
                  <a:tcPr marL="36501" marR="36501" marT="0" marB="0" anchor="ctr"/>
                </a:tc>
                <a:extLst>
                  <a:ext uri="{0D108BD9-81ED-4DB2-BD59-A6C34878D82A}">
                    <a16:rowId xmlns="" xmlns:a16="http://schemas.microsoft.com/office/drawing/2014/main" val="1683505198"/>
                  </a:ext>
                </a:extLst>
              </a:tr>
              <a:tr h="467177">
                <a:tc>
                  <a:txBody>
                    <a:bodyPr/>
                    <a:lstStyle/>
                    <a:p>
                      <a:pPr marL="457200" algn="ctr">
                        <a:lnSpc>
                          <a:spcPct val="115000"/>
                        </a:lnSpc>
                        <a:spcAft>
                          <a:spcPts val="0"/>
                        </a:spcAft>
                      </a:pPr>
                      <a:r>
                        <a:rPr lang="ru-RU" sz="1400">
                          <a:effectLst/>
                        </a:rPr>
                        <a:t> </a:t>
                      </a:r>
                      <a:endParaRPr lang="ru-RU" sz="1400">
                        <a:effectLst/>
                        <a:latin typeface="Times New Roman" panose="02020603050405020304" pitchFamily="18" charset="0"/>
                        <a:ea typeface="Times New Roman" panose="02020603050405020304" pitchFamily="18" charset="0"/>
                      </a:endParaRPr>
                    </a:p>
                  </a:txBody>
                  <a:tcPr marL="36501" marR="36501" marT="0" marB="0"/>
                </a:tc>
                <a:tc>
                  <a:txBody>
                    <a:bodyPr/>
                    <a:lstStyle/>
                    <a:p>
                      <a:pPr marL="0" algn="l">
                        <a:lnSpc>
                          <a:spcPct val="115000"/>
                        </a:lnSpc>
                        <a:spcAft>
                          <a:spcPts val="0"/>
                        </a:spcAft>
                      </a:pPr>
                      <a:r>
                        <a:rPr lang="ru-RU" sz="1400" dirty="0">
                          <a:effectLst/>
                        </a:rPr>
                        <a:t>Снижение стоимости машино-часа работы автомобиля СМП</a:t>
                      </a:r>
                      <a:endParaRPr lang="ru-RU" sz="1400" dirty="0">
                        <a:effectLst/>
                        <a:latin typeface="Times New Roman" panose="02020603050405020304" pitchFamily="18" charset="0"/>
                        <a:ea typeface="Times New Roman" panose="02020603050405020304" pitchFamily="18" charset="0"/>
                      </a:endParaRPr>
                    </a:p>
                  </a:txBody>
                  <a:tcPr marL="36501" marR="36501" marT="0" marB="0" anchor="ctr"/>
                </a:tc>
                <a:extLst>
                  <a:ext uri="{0D108BD9-81ED-4DB2-BD59-A6C34878D82A}">
                    <a16:rowId xmlns="" xmlns:a16="http://schemas.microsoft.com/office/drawing/2014/main" val="3951446022"/>
                  </a:ext>
                </a:extLst>
              </a:tr>
            </a:tbl>
          </a:graphicData>
        </a:graphic>
      </p:graphicFrame>
      <p:pic>
        <p:nvPicPr>
          <p:cNvPr id="4" name="Рисунок 3" descr="Лого.png"/>
          <p:cNvPicPr>
            <a:picLocks noChangeAspect="1"/>
          </p:cNvPicPr>
          <p:nvPr/>
        </p:nvPicPr>
        <p:blipFill>
          <a:blip r:embed="rId3" cstate="print"/>
          <a:stretch>
            <a:fillRect/>
          </a:stretch>
        </p:blipFill>
        <p:spPr>
          <a:xfrm>
            <a:off x="7627620" y="9410"/>
            <a:ext cx="1524000" cy="1377495"/>
          </a:xfrm>
          <a:prstGeom prst="rect">
            <a:avLst/>
          </a:prstGeom>
          <a:effectLst>
            <a:softEdge rad="63500"/>
          </a:effectLst>
        </p:spPr>
      </p:pic>
      <p:sp>
        <p:nvSpPr>
          <p:cNvPr id="2" name="Номер слайда 1"/>
          <p:cNvSpPr>
            <a:spLocks noGrp="1"/>
          </p:cNvSpPr>
          <p:nvPr>
            <p:ph type="sldNum" sz="quarter" idx="12"/>
          </p:nvPr>
        </p:nvSpPr>
        <p:spPr>
          <a:xfrm>
            <a:off x="8638857" y="6492875"/>
            <a:ext cx="512763" cy="365125"/>
          </a:xfrm>
        </p:spPr>
        <p:txBody>
          <a:bodyPr/>
          <a:lstStyle/>
          <a:p>
            <a:fld id="{402E6BA4-4EC8-4915-9880-5A4C4FA4BE96}" type="slidenum">
              <a:rPr lang="en-US" altLang="ru-RU" smtClean="0">
                <a:solidFill>
                  <a:srgbClr val="002060"/>
                </a:solidFill>
              </a:rPr>
              <a:pPr/>
              <a:t>8</a:t>
            </a:fld>
            <a:endParaRPr lang="en-US" altLang="ru-RU" dirty="0">
              <a:solidFill>
                <a:srgbClr val="002060"/>
              </a:solidFill>
            </a:endParaRPr>
          </a:p>
        </p:txBody>
      </p:sp>
    </p:spTree>
    <p:extLst>
      <p:ext uri="{BB962C8B-B14F-4D97-AF65-F5344CB8AC3E}">
        <p14:creationId xmlns:p14="http://schemas.microsoft.com/office/powerpoint/2010/main" val="567815269"/>
      </p:ext>
    </p:extLst>
  </p:cSld>
  <p:clrMapOvr>
    <a:masterClrMapping/>
  </p:clrMapOvr>
  <p:transition spd="med">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sz="half" idx="1"/>
          </p:nvPr>
        </p:nvSpPr>
        <p:spPr>
          <a:xfrm>
            <a:off x="0" y="38100"/>
            <a:ext cx="7620000" cy="876300"/>
          </a:xfrm>
        </p:spPr>
        <p:txBody>
          <a:bodyPr/>
          <a:lstStyle/>
          <a:p>
            <a:pPr algn="ctr" eaLnBrk="1" hangingPunct="1">
              <a:buFont typeface="Wingdings" pitchFamily="2" charset="2"/>
              <a:buNone/>
            </a:pPr>
            <a:r>
              <a:rPr lang="ru-RU" altLang="ru-RU" sz="2800" b="1" i="1" dirty="0">
                <a:solidFill>
                  <a:srgbClr val="002060"/>
                </a:solidFill>
                <a:latin typeface="Times New Roman" pitchFamily="18" charset="0"/>
              </a:rPr>
              <a:t>Автопарк  станции Скорой </a:t>
            </a:r>
            <a:endParaRPr lang="ru-RU" altLang="ru-RU" sz="2800" b="1" i="1" dirty="0" smtClean="0">
              <a:solidFill>
                <a:srgbClr val="002060"/>
              </a:solidFill>
              <a:latin typeface="Times New Roman" pitchFamily="18" charset="0"/>
            </a:endParaRPr>
          </a:p>
          <a:p>
            <a:pPr algn="ctr" eaLnBrk="1" hangingPunct="1">
              <a:buFont typeface="Wingdings" pitchFamily="2" charset="2"/>
              <a:buNone/>
            </a:pPr>
            <a:r>
              <a:rPr lang="ru-RU" altLang="ru-RU" sz="2800" b="1" i="1" dirty="0" smtClean="0">
                <a:solidFill>
                  <a:srgbClr val="002060"/>
                </a:solidFill>
                <a:latin typeface="Times New Roman" pitchFamily="18" charset="0"/>
              </a:rPr>
              <a:t>Медицинской Помощи  </a:t>
            </a:r>
          </a:p>
          <a:p>
            <a:pPr algn="ctr" eaLnBrk="1" hangingPunct="1">
              <a:buFont typeface="Wingdings" pitchFamily="2" charset="2"/>
              <a:buNone/>
            </a:pPr>
            <a:endParaRPr lang="ru-RU" altLang="ru-RU" sz="2800" b="1" i="1" dirty="0">
              <a:solidFill>
                <a:srgbClr val="002060"/>
              </a:solidFill>
              <a:latin typeface="Times New Roman" pitchFamily="18" charset="0"/>
            </a:endParaRPr>
          </a:p>
        </p:txBody>
      </p:sp>
      <p:sp>
        <p:nvSpPr>
          <p:cNvPr id="62467" name="Rectangle 5"/>
          <p:cNvSpPr>
            <a:spLocks noChangeArrowheads="1"/>
          </p:cNvSpPr>
          <p:nvPr/>
        </p:nvSpPr>
        <p:spPr bwMode="auto">
          <a:xfrm>
            <a:off x="228600" y="4381500"/>
            <a:ext cx="3810000" cy="457200"/>
          </a:xfrm>
          <a:prstGeom prst="rect">
            <a:avLst/>
          </a:prstGeom>
          <a:noFill/>
          <a:ln w="9525">
            <a:noFill/>
            <a:miter lim="800000"/>
            <a:headEnd/>
            <a:tailEnd/>
          </a:ln>
        </p:spPr>
        <p:txBody>
          <a:bodyPr/>
          <a:lstStyle/>
          <a:p>
            <a:pPr marL="342900" indent="-342900" algn="ctr" eaLnBrk="1" hangingPunct="1">
              <a:spcBef>
                <a:spcPct val="20000"/>
              </a:spcBef>
              <a:buClr>
                <a:schemeClr val="hlink"/>
              </a:buClr>
              <a:buSzPct val="65000"/>
            </a:pPr>
            <a:endParaRPr lang="ru-RU" altLang="ru-RU" sz="2000">
              <a:solidFill>
                <a:srgbClr val="008080"/>
              </a:solidFill>
              <a:latin typeface="Times New Roman" pitchFamily="18" charset="0"/>
              <a:cs typeface="Times New Roman" pitchFamily="18" charset="0"/>
            </a:endParaRPr>
          </a:p>
        </p:txBody>
      </p:sp>
      <p:sp>
        <p:nvSpPr>
          <p:cNvPr id="62468" name="Rectangle 5"/>
          <p:cNvSpPr>
            <a:spLocks noChangeArrowheads="1"/>
          </p:cNvSpPr>
          <p:nvPr/>
        </p:nvSpPr>
        <p:spPr bwMode="auto">
          <a:xfrm>
            <a:off x="228600" y="4343400"/>
            <a:ext cx="3810000" cy="457200"/>
          </a:xfrm>
          <a:prstGeom prst="rect">
            <a:avLst/>
          </a:prstGeom>
          <a:noFill/>
          <a:ln w="9525">
            <a:noFill/>
            <a:miter lim="800000"/>
            <a:headEnd/>
            <a:tailEnd/>
          </a:ln>
        </p:spPr>
        <p:txBody>
          <a:bodyPr/>
          <a:lstStyle/>
          <a:p>
            <a:pPr marL="342900" indent="-342900" algn="ctr" eaLnBrk="1" hangingPunct="1">
              <a:spcBef>
                <a:spcPct val="20000"/>
              </a:spcBef>
              <a:buClr>
                <a:schemeClr val="hlink"/>
              </a:buClr>
              <a:buSzPct val="65000"/>
              <a:buFont typeface="Wingdings" pitchFamily="2" charset="2"/>
              <a:buNone/>
            </a:pPr>
            <a:endParaRPr lang="ru-RU" altLang="ru-RU" sz="2000">
              <a:solidFill>
                <a:srgbClr val="008080"/>
              </a:solidFill>
              <a:latin typeface="Times New Roman" pitchFamily="18" charset="0"/>
              <a:cs typeface="Times New Roman" pitchFamily="18" charset="0"/>
            </a:endParaRPr>
          </a:p>
        </p:txBody>
      </p:sp>
      <p:sp>
        <p:nvSpPr>
          <p:cNvPr id="62469" name="Rectangle 5"/>
          <p:cNvSpPr>
            <a:spLocks noChangeArrowheads="1"/>
          </p:cNvSpPr>
          <p:nvPr/>
        </p:nvSpPr>
        <p:spPr bwMode="auto">
          <a:xfrm>
            <a:off x="609600" y="4800600"/>
            <a:ext cx="3657600" cy="381000"/>
          </a:xfrm>
          <a:prstGeom prst="rect">
            <a:avLst/>
          </a:prstGeom>
          <a:noFill/>
          <a:ln w="9525">
            <a:noFill/>
            <a:miter lim="800000"/>
            <a:headEnd/>
            <a:tailEnd/>
          </a:ln>
        </p:spPr>
        <p:txBody>
          <a:bodyPr/>
          <a:lstStyle/>
          <a:p>
            <a:pPr marL="342900" indent="-342900" algn="ctr" eaLnBrk="1" hangingPunct="1">
              <a:spcBef>
                <a:spcPct val="20000"/>
              </a:spcBef>
              <a:buClr>
                <a:schemeClr val="hlink"/>
              </a:buClr>
              <a:buSzPct val="65000"/>
              <a:buFont typeface="Wingdings" pitchFamily="2" charset="2"/>
              <a:buNone/>
            </a:pPr>
            <a:endParaRPr lang="ru-RU" altLang="ru-RU" sz="2000">
              <a:solidFill>
                <a:srgbClr val="008080"/>
              </a:solidFill>
              <a:latin typeface="Times New Roman" pitchFamily="18" charset="0"/>
              <a:cs typeface="Times New Roman" pitchFamily="18" charset="0"/>
            </a:endParaRPr>
          </a:p>
        </p:txBody>
      </p:sp>
      <p:graphicFrame>
        <p:nvGraphicFramePr>
          <p:cNvPr id="3" name="Схема 2"/>
          <p:cNvGraphicFramePr/>
          <p:nvPr>
            <p:extLst>
              <p:ext uri="{D42A27DB-BD31-4B8C-83A1-F6EECF244321}">
                <p14:modId xmlns:p14="http://schemas.microsoft.com/office/powerpoint/2010/main" val="3365212297"/>
              </p:ext>
            </p:extLst>
          </p:nvPr>
        </p:nvGraphicFramePr>
        <p:xfrm>
          <a:off x="-190500" y="1295400"/>
          <a:ext cx="8915400" cy="5318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2475" name="Rectangle 5"/>
          <p:cNvSpPr>
            <a:spLocks noChangeArrowheads="1"/>
          </p:cNvSpPr>
          <p:nvPr/>
        </p:nvSpPr>
        <p:spPr bwMode="auto">
          <a:xfrm>
            <a:off x="-76200" y="4546600"/>
            <a:ext cx="8686800" cy="381000"/>
          </a:xfrm>
          <a:prstGeom prst="rect">
            <a:avLst/>
          </a:prstGeom>
          <a:noFill/>
          <a:ln w="9525">
            <a:noFill/>
            <a:miter lim="800000"/>
            <a:headEnd/>
            <a:tailEnd/>
          </a:ln>
        </p:spPr>
        <p:txBody>
          <a:bodyPr/>
          <a:lstStyle/>
          <a:p>
            <a:pPr marL="342900" indent="-342900" eaLnBrk="1" hangingPunct="1">
              <a:spcBef>
                <a:spcPct val="20000"/>
              </a:spcBef>
              <a:buClr>
                <a:schemeClr val="hlink"/>
              </a:buClr>
              <a:buSzPct val="65000"/>
              <a:buFont typeface="Wingdings" pitchFamily="2" charset="2"/>
              <a:buNone/>
            </a:pPr>
            <a:r>
              <a:rPr lang="ru-RU" altLang="ru-RU" sz="1600">
                <a:solidFill>
                  <a:srgbClr val="002060"/>
                </a:solidFill>
                <a:latin typeface="Times New Roman" pitchFamily="18" charset="0"/>
                <a:cs typeface="Times New Roman" pitchFamily="18" charset="0"/>
              </a:rPr>
              <a:t>	</a:t>
            </a:r>
            <a:endParaRPr lang="ru-RU" altLang="ru-RU" sz="1600" b="1">
              <a:solidFill>
                <a:srgbClr val="002060"/>
              </a:solidFill>
              <a:latin typeface="Times New Roman" pitchFamily="18" charset="0"/>
              <a:cs typeface="Times New Roman" pitchFamily="18" charset="0"/>
            </a:endParaRPr>
          </a:p>
        </p:txBody>
      </p:sp>
      <p:pic>
        <p:nvPicPr>
          <p:cNvPr id="14" name="Рисунок 13" descr="Лого.png"/>
          <p:cNvPicPr>
            <a:picLocks noChangeAspect="1"/>
          </p:cNvPicPr>
          <p:nvPr/>
        </p:nvPicPr>
        <p:blipFill>
          <a:blip r:embed="rId8" cstate="print"/>
          <a:stretch>
            <a:fillRect/>
          </a:stretch>
        </p:blipFill>
        <p:spPr>
          <a:xfrm>
            <a:off x="7620000" y="9410"/>
            <a:ext cx="1531620" cy="1384382"/>
          </a:xfrm>
          <a:prstGeom prst="rect">
            <a:avLst/>
          </a:prstGeom>
          <a:effectLst>
            <a:softEdge rad="63500"/>
          </a:effectLst>
        </p:spPr>
      </p:pic>
      <p:sp>
        <p:nvSpPr>
          <p:cNvPr id="2" name="Номер слайда 1"/>
          <p:cNvSpPr>
            <a:spLocks noGrp="1"/>
          </p:cNvSpPr>
          <p:nvPr>
            <p:ph type="sldNum" sz="quarter" idx="12"/>
          </p:nvPr>
        </p:nvSpPr>
        <p:spPr>
          <a:xfrm>
            <a:off x="7008813" y="6381750"/>
            <a:ext cx="2135187" cy="476250"/>
          </a:xfrm>
        </p:spPr>
        <p:txBody>
          <a:bodyPr/>
          <a:lstStyle/>
          <a:p>
            <a:fld id="{7B974E11-1526-456C-BFB1-ADB3AD564AC4}" type="slidenum">
              <a:rPr lang="ru-RU" altLang="ru-RU" smtClean="0">
                <a:solidFill>
                  <a:srgbClr val="002060"/>
                </a:solidFill>
              </a:rPr>
              <a:pPr/>
              <a:t>9</a:t>
            </a:fld>
            <a:endParaRPr lang="ru-RU" altLang="ru-RU" dirty="0">
              <a:solidFill>
                <a:srgbClr val="002060"/>
              </a:solidFill>
            </a:endParaRPr>
          </a:p>
        </p:txBody>
      </p:sp>
      <p:sp>
        <p:nvSpPr>
          <p:cNvPr id="4" name="Прямоугольник 3"/>
          <p:cNvSpPr/>
          <p:nvPr/>
        </p:nvSpPr>
        <p:spPr>
          <a:xfrm>
            <a:off x="-76200" y="9410"/>
            <a:ext cx="9227820" cy="6858001"/>
          </a:xfrm>
          <a:prstGeom prst="rect">
            <a:avLst/>
          </a:prstGeom>
          <a:solidFill>
            <a:schemeClr val="bg1">
              <a:lumMod val="75000"/>
              <a:alpha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circl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ambulance">
  <a:themeElements>
    <a:clrScheme name="Тема Office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Тема Office 1">
        <a:dk1>
          <a:srgbClr val="000000"/>
        </a:dk1>
        <a:lt1>
          <a:srgbClr val="FFCC66"/>
        </a:lt1>
        <a:dk2>
          <a:srgbClr val="000000"/>
        </a:dk2>
        <a:lt2>
          <a:srgbClr val="CCCCCC"/>
        </a:lt2>
        <a:accent1>
          <a:srgbClr val="A16B00"/>
        </a:accent1>
        <a:accent2>
          <a:srgbClr val="8C5E00"/>
        </a:accent2>
        <a:accent3>
          <a:srgbClr val="FFE2B8"/>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FFCC66"/>
        </a:lt1>
        <a:dk2>
          <a:srgbClr val="000000"/>
        </a:dk2>
        <a:lt2>
          <a:srgbClr val="CCCCCC"/>
        </a:lt2>
        <a:accent1>
          <a:srgbClr val="336580"/>
        </a:accent1>
        <a:accent2>
          <a:srgbClr val="7A5200"/>
        </a:accent2>
        <a:accent3>
          <a:srgbClr val="FFE2B8"/>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CC66"/>
        </a:lt1>
        <a:dk2>
          <a:srgbClr val="000000"/>
        </a:dk2>
        <a:lt2>
          <a:srgbClr val="CCCCCC"/>
        </a:lt2>
        <a:accent1>
          <a:srgbClr val="547A31"/>
        </a:accent1>
        <a:accent2>
          <a:srgbClr val="445187"/>
        </a:accent2>
        <a:accent3>
          <a:srgbClr val="FFE2B8"/>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CCCCCC"/>
        </a:lt2>
        <a:accent1>
          <a:srgbClr val="A16B00"/>
        </a:accent1>
        <a:accent2>
          <a:srgbClr val="8C5E00"/>
        </a:accent2>
        <a:accent3>
          <a:srgbClr val="FFFFFF"/>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CCCCCC"/>
        </a:lt2>
        <a:accent1>
          <a:srgbClr val="807113"/>
        </a:accent1>
        <a:accent2>
          <a:srgbClr val="994B08"/>
        </a:accent2>
        <a:accent3>
          <a:srgbClr val="FFFFFF"/>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8F8F8"/>
        </a:lt1>
        <a:dk2>
          <a:srgbClr val="000000"/>
        </a:dk2>
        <a:lt2>
          <a:srgbClr val="CCCCCC"/>
        </a:lt2>
        <a:accent1>
          <a:srgbClr val="336580"/>
        </a:accent1>
        <a:accent2>
          <a:srgbClr val="7A5200"/>
        </a:accent2>
        <a:accent3>
          <a:srgbClr val="FBFBFB"/>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CCCCCC"/>
        </a:lt2>
        <a:accent1>
          <a:srgbClr val="547A31"/>
        </a:accent1>
        <a:accent2>
          <a:srgbClr val="445187"/>
        </a:accent2>
        <a:accent3>
          <a:srgbClr val="FFFFFF"/>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Default Design">
  <a:themeElements>
    <a:clrScheme name="1_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fontScheme name="1_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CC66"/>
        </a:lt1>
        <a:dk2>
          <a:srgbClr val="000000"/>
        </a:dk2>
        <a:lt2>
          <a:srgbClr val="CCCCCC"/>
        </a:lt2>
        <a:accent1>
          <a:srgbClr val="A16B00"/>
        </a:accent1>
        <a:accent2>
          <a:srgbClr val="8C5E00"/>
        </a:accent2>
        <a:accent3>
          <a:srgbClr val="FFE2B8"/>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CC66"/>
        </a:lt1>
        <a:dk2>
          <a:srgbClr val="000000"/>
        </a:dk2>
        <a:lt2>
          <a:srgbClr val="CCCCCC"/>
        </a:lt2>
        <a:accent1>
          <a:srgbClr val="336580"/>
        </a:accent1>
        <a:accent2>
          <a:srgbClr val="7A5200"/>
        </a:accent2>
        <a:accent3>
          <a:srgbClr val="FFE2B8"/>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CC66"/>
        </a:lt1>
        <a:dk2>
          <a:srgbClr val="000000"/>
        </a:dk2>
        <a:lt2>
          <a:srgbClr val="CCCCCC"/>
        </a:lt2>
        <a:accent1>
          <a:srgbClr val="547A31"/>
        </a:accent1>
        <a:accent2>
          <a:srgbClr val="445187"/>
        </a:accent2>
        <a:accent3>
          <a:srgbClr val="FFE2B8"/>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A16B00"/>
        </a:accent1>
        <a:accent2>
          <a:srgbClr val="8C5E00"/>
        </a:accent2>
        <a:accent3>
          <a:srgbClr val="FFFFFF"/>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807113"/>
        </a:accent1>
        <a:accent2>
          <a:srgbClr val="994B08"/>
        </a:accent2>
        <a:accent3>
          <a:srgbClr val="FFFFFF"/>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8F8F8"/>
        </a:lt1>
        <a:dk2>
          <a:srgbClr val="000000"/>
        </a:dk2>
        <a:lt2>
          <a:srgbClr val="CCCCCC"/>
        </a:lt2>
        <a:accent1>
          <a:srgbClr val="336580"/>
        </a:accent1>
        <a:accent2>
          <a:srgbClr val="7A5200"/>
        </a:accent2>
        <a:accent3>
          <a:srgbClr val="FBFBFB"/>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547A31"/>
        </a:accent1>
        <a:accent2>
          <a:srgbClr val="445187"/>
        </a:accent2>
        <a:accent3>
          <a:srgbClr val="FFFFFF"/>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0B5AB586-D108-4FC1-8368-649FE654B894}"/>
    </a:ext>
  </a:extLst>
</a:theme>
</file>

<file path=ppt/theme/theme5.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15452</TotalTime>
  <Words>2234</Words>
  <Application>Microsoft Office PowerPoint</Application>
  <PresentationFormat>Экран (4:3)</PresentationFormat>
  <Paragraphs>267</Paragraphs>
  <Slides>14</Slides>
  <Notes>14</Notes>
  <HiddenSlides>0</HiddenSlides>
  <MMClips>0</MMClips>
  <ScaleCrop>false</ScaleCrop>
  <HeadingPairs>
    <vt:vector size="4" baseType="variant">
      <vt:variant>
        <vt:lpstr>Тема</vt:lpstr>
      </vt:variant>
      <vt:variant>
        <vt:i4>4</vt:i4>
      </vt:variant>
      <vt:variant>
        <vt:lpstr>Заголовки слайдов</vt:lpstr>
      </vt:variant>
      <vt:variant>
        <vt:i4>14</vt:i4>
      </vt:variant>
    </vt:vector>
  </HeadingPairs>
  <TitlesOfParts>
    <vt:vector size="18" baseType="lpstr">
      <vt:lpstr>ambulance</vt:lpstr>
      <vt:lpstr>1_Default Design</vt:lpstr>
      <vt:lpstr>HDOfficeLightV0</vt:lpstr>
      <vt:lpstr>Аспект</vt:lpstr>
      <vt:lpstr>Презентация PowerPoint</vt:lpstr>
      <vt:lpstr>Презентация PowerPoint</vt:lpstr>
      <vt:lpstr>Презентация PowerPoint</vt:lpstr>
      <vt:lpstr>Презентация PowerPoint</vt:lpstr>
      <vt:lpstr>Увеличение расходов связано с возрастающими затратами на приобретение запасных частей, проведение технического обслуживания и ремонта транспортных средств, приобретение горюче-смазочных материалов</vt:lpstr>
      <vt:lpstr>Практика осуществления закупок транспортных  и сопутствующих услуг в целях оказания скорой медицинской помощи в субъектах Российской Федерации за период 2018-2020 годы</vt:lpstr>
      <vt:lpstr>21 сентября 2017 года в рамках пилотного  проекта развития государственно-частного партнерства был заключен контракт на оказание автотранспортных услуг </vt:lpstr>
      <vt:lpstr>«За» и «Против» при принятии  решения об аутсорсинге </vt:lpstr>
      <vt:lpstr>Презентация PowerPoint</vt:lpstr>
      <vt:lpstr>Презентация PowerPoint</vt:lpstr>
      <vt:lpstr>Экономический эффект перехода  на аутсорсинг</vt:lpstr>
      <vt:lpstr>Учитывая положительные аспекты аутсорсинга принято решение о целесообразности заключения контракта на 2020 год</vt:lpstr>
      <vt:lpstr>Первый в РФ прецедент с регистрацией ТС при оказании транспортных услуг службе Скорой Медицинской Помощи с ООО «АК-47»</vt:lpstr>
      <vt:lpstr>Благодарим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Программист</dc:creator>
  <cp:lastModifiedBy>Камилова Элина Римовна</cp:lastModifiedBy>
  <cp:revision>1784</cp:revision>
  <cp:lastPrinted>2021-12-07T08:32:27Z</cp:lastPrinted>
  <dcterms:created xsi:type="dcterms:W3CDTF">1601-01-01T00:00:00Z</dcterms:created>
  <dcterms:modified xsi:type="dcterms:W3CDTF">2021-12-07T08:33:14Z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