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2.xml" ContentType="application/vnd.openxmlformats-officedocument.drawingml.chart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bookmarkIdSeed="2">
  <p:sldMasterIdLst>
    <p:sldMasterId id="2147483708" r:id="rId1"/>
  </p:sldMasterIdLst>
  <p:notesMasterIdLst>
    <p:notesMasterId r:id="rId29"/>
  </p:notesMasterIdLst>
  <p:sldIdLst>
    <p:sldId id="256" r:id="rId2"/>
    <p:sldId id="517" r:id="rId3"/>
    <p:sldId id="518" r:id="rId4"/>
    <p:sldId id="525" r:id="rId5"/>
    <p:sldId id="498" r:id="rId6"/>
    <p:sldId id="500" r:id="rId7"/>
    <p:sldId id="503" r:id="rId8"/>
    <p:sldId id="497" r:id="rId9"/>
    <p:sldId id="505" r:id="rId10"/>
    <p:sldId id="508" r:id="rId11"/>
    <p:sldId id="496" r:id="rId12"/>
    <p:sldId id="499" r:id="rId13"/>
    <p:sldId id="507" r:id="rId14"/>
    <p:sldId id="528" r:id="rId15"/>
    <p:sldId id="529" r:id="rId16"/>
    <p:sldId id="523" r:id="rId17"/>
    <p:sldId id="509" r:id="rId18"/>
    <p:sldId id="510" r:id="rId19"/>
    <p:sldId id="514" r:id="rId20"/>
    <p:sldId id="519" r:id="rId21"/>
    <p:sldId id="513" r:id="rId22"/>
    <p:sldId id="521" r:id="rId23"/>
    <p:sldId id="522" r:id="rId24"/>
    <p:sldId id="520" r:id="rId25"/>
    <p:sldId id="502" r:id="rId26"/>
    <p:sldId id="524" r:id="rId27"/>
    <p:sldId id="527" r:id="rId28"/>
  </p:sldIdLst>
  <p:sldSz cx="9906000" cy="6858000" type="A4"/>
  <p:notesSz cx="9928225" cy="6797675"/>
  <p:defaultTextStyle>
    <a:defPPr>
      <a:defRPr lang="ru-RU"/>
    </a:defPPr>
    <a:lvl1pPr marL="0" algn="l" defTabSz="89077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445386" algn="l" defTabSz="89077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890775" algn="l" defTabSz="89077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336161" algn="l" defTabSz="89077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1781547" algn="l" defTabSz="89077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2226935" algn="l" defTabSz="89077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2672323" algn="l" defTabSz="89077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3117710" algn="l" defTabSz="89077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3563097" algn="l" defTabSz="89077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3366CC"/>
    <a:srgbClr val="009999"/>
    <a:srgbClr val="003366"/>
    <a:srgbClr val="FFFFCC"/>
    <a:srgbClr val="FF6600"/>
    <a:srgbClr val="9900FF"/>
    <a:srgbClr val="6699FF"/>
    <a:srgbClr val="FFCC00"/>
    <a:srgbClr val="3399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BC89EF96-8CEA-46FF-86C4-4CE0E7609802}" styleName="Светлый стиль 3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DA37D80-6434-44D0-A028-1B22A696006F}" styleName="Светлый стиль 3 —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BDBED569-4797-4DF1-A0F4-6AAB3CD982D8}" styleName="Светлый стиль 3 — акцент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DCAF9ED-07DC-4A11-8D7F-57B35C25682E}" styleName="Средний стиль 1 —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775DCB02-9BB8-47FD-8907-85C794F793BA}" styleName="Стиль из темы 1 - акцент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B301B821-A1FF-4177-AEE7-76D212191A09}" styleName="Средний стиль 1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0505E3EF-67EA-436B-97B2-0124C06EBD24}" styleName="Средний стиль 4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0E3FDE45-AF77-4B5C-9715-49D594BDF05E}" styleName="Светлый стиль 1 - акцент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897" autoAdjust="0"/>
    <p:restoredTop sz="95172" autoAdjust="0"/>
  </p:normalViewPr>
  <p:slideViewPr>
    <p:cSldViewPr snapToGrid="0">
      <p:cViewPr>
        <p:scale>
          <a:sx n="84" d="100"/>
          <a:sy n="84" d="100"/>
        </p:scale>
        <p:origin x="-2262" y="-924"/>
      </p:cViewPr>
      <p:guideLst>
        <p:guide orient="horz" pos="2160"/>
        <p:guide pos="312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antonenkona.ADMOIL\Desktop\&#1087;&#1088;&#1077;&#1079;&#1077;&#1085;&#1090;&#1072;&#1094;&#1080;&#1080;\&#1044;&#1080;&#1072;&#1075;&#1088;&#1072;&#1084;&#1084;&#1072;%202017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Лист1!$A$2</c:f>
              <c:strCache>
                <c:ptCount val="1"/>
                <c:pt idx="0">
                  <c:v>призовые места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 w="190500" h="38100"/>
            </a:sp3d>
          </c:spPr>
          <c:invertIfNegative val="0"/>
          <c:cat>
            <c:strRef>
              <c:f>Лист1!$B$1:$D$1</c:f>
              <c:strCache>
                <c:ptCount val="3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</c:strCache>
            </c:strRef>
          </c:cat>
          <c:val>
            <c:numRef>
              <c:f>Лист1!$B$2:$D$2</c:f>
              <c:numCache>
                <c:formatCode>General</c:formatCode>
                <c:ptCount val="3"/>
                <c:pt idx="0">
                  <c:v>5</c:v>
                </c:pt>
                <c:pt idx="1">
                  <c:v>6</c:v>
                </c:pt>
                <c:pt idx="2">
                  <c:v>6</c:v>
                </c:pt>
              </c:numCache>
            </c:numRef>
          </c:val>
        </c:ser>
        <c:ser>
          <c:idx val="1"/>
          <c:order val="1"/>
          <c:tx>
            <c:strRef>
              <c:f>Лист1!$A$3</c:f>
              <c:strCache>
                <c:ptCount val="1"/>
                <c:pt idx="0">
                  <c:v>благодарственные письма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 w="190500" h="38100"/>
            </a:sp3d>
          </c:spPr>
          <c:invertIfNegative val="0"/>
          <c:cat>
            <c:strRef>
              <c:f>Лист1!$B$1:$D$1</c:f>
              <c:strCache>
                <c:ptCount val="3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</c:strCache>
            </c:strRef>
          </c:cat>
          <c:val>
            <c:numRef>
              <c:f>Лист1!$B$3:$D$3</c:f>
              <c:numCache>
                <c:formatCode>General</c:formatCode>
                <c:ptCount val="3"/>
                <c:pt idx="0">
                  <c:v>4</c:v>
                </c:pt>
                <c:pt idx="1">
                  <c:v>7</c:v>
                </c:pt>
                <c:pt idx="2">
                  <c:v>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40626816"/>
        <c:axId val="40628608"/>
      </c:barChart>
      <c:catAx>
        <c:axId val="40626816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40628608"/>
        <c:crosses val="autoZero"/>
        <c:auto val="1"/>
        <c:lblAlgn val="ctr"/>
        <c:lblOffset val="100"/>
        <c:noMultiLvlLbl val="0"/>
      </c:catAx>
      <c:valAx>
        <c:axId val="40628608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one"/>
        <c:crossAx val="40626816"/>
        <c:crosses val="autoZero"/>
        <c:crossBetween val="between"/>
      </c:valAx>
    </c:plotArea>
    <c:legend>
      <c:legendPos val="r"/>
      <c:overlay val="0"/>
      <c:txPr>
        <a:bodyPr/>
        <a:lstStyle/>
        <a:p>
          <a:pPr>
            <a:defRPr sz="1400">
              <a:solidFill>
                <a:srgbClr val="003366"/>
              </a:solidFill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8"/>
    </mc:Choice>
    <mc:Fallback>
      <c:style val="8"/>
    </mc:Fallback>
  </mc:AlternateContent>
  <c:chart>
    <c:autoTitleDeleted val="1"/>
    <c:plotArea>
      <c:layout/>
      <c:lineChart>
        <c:grouping val="standard"/>
        <c:varyColors val="0"/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0160640"/>
        <c:axId val="42404096"/>
      </c:lineChart>
      <c:catAx>
        <c:axId val="40160640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one"/>
        <c:crossAx val="42404096"/>
        <c:crosses val="autoZero"/>
        <c:auto val="1"/>
        <c:lblAlgn val="ctr"/>
        <c:lblOffset val="100"/>
        <c:noMultiLvlLbl val="0"/>
      </c:catAx>
      <c:valAx>
        <c:axId val="42404096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one"/>
        <c:crossAx val="40160640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  <c:showDLblsOverMax val="0"/>
  </c:chart>
  <c:spPr>
    <a:ln>
      <a:noFill/>
    </a:ln>
  </c:spPr>
  <c:externalData r:id="rId1">
    <c:autoUpdate val="0"/>
  </c:externalData>
</c:chartSpace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CCB7632-7692-48B2-A589-ADCA3B3F60BA}" type="doc">
      <dgm:prSet loTypeId="urn:microsoft.com/office/officeart/2008/layout/PictureStrips" loCatId="list" qsTypeId="urn:microsoft.com/office/officeart/2005/8/quickstyle/3d1" qsCatId="3D" csTypeId="urn:microsoft.com/office/officeart/2005/8/colors/accent3_2" csCatId="accent3" phldr="1"/>
      <dgm:spPr/>
      <dgm:t>
        <a:bodyPr/>
        <a:lstStyle/>
        <a:p>
          <a:endParaRPr lang="ru-RU"/>
        </a:p>
      </dgm:t>
    </dgm:pt>
    <dgm:pt modelId="{29B774B8-9E84-4110-BD3C-6C12ACC2BCA3}">
      <dgm:prSet phldrT="[Текст]" custT="1"/>
      <dgm:spPr/>
      <dgm:t>
        <a:bodyPr/>
        <a:lstStyle/>
        <a:p>
          <a:pPr algn="ctr"/>
          <a:r>
            <a:rPr lang="ru-RU" sz="1600" b="1" dirty="0" err="1" smtClean="0">
              <a:solidFill>
                <a:srgbClr val="003366"/>
              </a:solidFill>
              <a:effectLst/>
              <a:latin typeface="Times New Roman"/>
              <a:ea typeface="Calibri"/>
              <a:cs typeface="Times New Roman"/>
            </a:rPr>
            <a:t>Нефтеюганский</a:t>
          </a:r>
          <a:r>
            <a:rPr lang="ru-RU" sz="1600" b="1" dirty="0" smtClean="0">
              <a:solidFill>
                <a:srgbClr val="003366"/>
              </a:solidFill>
              <a:effectLst/>
              <a:latin typeface="Times New Roman"/>
              <a:ea typeface="Calibri"/>
              <a:cs typeface="Times New Roman"/>
            </a:rPr>
            <a:t> корпоративный институт</a:t>
          </a:r>
          <a:endParaRPr lang="ru-RU" sz="1600" b="1" dirty="0">
            <a:solidFill>
              <a:srgbClr val="003366"/>
            </a:solidFill>
            <a:effectLst/>
          </a:endParaRPr>
        </a:p>
      </dgm:t>
    </dgm:pt>
    <dgm:pt modelId="{1853FE13-477E-4D83-AB86-D1E99E8BDED2}" type="parTrans" cxnId="{2E7CEA7F-8C82-4149-83B9-ACF370313102}">
      <dgm:prSet/>
      <dgm:spPr/>
      <dgm:t>
        <a:bodyPr/>
        <a:lstStyle/>
        <a:p>
          <a:endParaRPr lang="ru-RU" sz="1600" b="1">
            <a:solidFill>
              <a:srgbClr val="003366"/>
            </a:solidFill>
            <a:effectLst/>
          </a:endParaRPr>
        </a:p>
      </dgm:t>
    </dgm:pt>
    <dgm:pt modelId="{98D9C3E0-D999-4980-A7AD-4668868E0980}" type="sibTrans" cxnId="{2E7CEA7F-8C82-4149-83B9-ACF370313102}">
      <dgm:prSet/>
      <dgm:spPr/>
      <dgm:t>
        <a:bodyPr/>
        <a:lstStyle/>
        <a:p>
          <a:endParaRPr lang="ru-RU" sz="1600" b="1">
            <a:solidFill>
              <a:srgbClr val="003366"/>
            </a:solidFill>
            <a:effectLst/>
          </a:endParaRPr>
        </a:p>
      </dgm:t>
    </dgm:pt>
    <dgm:pt modelId="{CEA42BC8-8184-464F-AE3B-C9A0AE097A66}">
      <dgm:prSet phldrT="[Текст]" custT="1"/>
      <dgm:spPr/>
      <dgm:t>
        <a:bodyPr/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600" b="1" dirty="0" smtClean="0">
              <a:solidFill>
                <a:srgbClr val="003366"/>
              </a:solidFill>
              <a:effectLst/>
              <a:latin typeface="Times New Roman"/>
              <a:ea typeface="Calibri"/>
              <a:cs typeface="Times New Roman"/>
            </a:rPr>
            <a:t>Тюменский индустриальный университет</a:t>
          </a:r>
          <a:endParaRPr lang="ru-RU" sz="1600" b="1" dirty="0">
            <a:solidFill>
              <a:srgbClr val="003366"/>
            </a:solidFill>
            <a:effectLst/>
          </a:endParaRPr>
        </a:p>
      </dgm:t>
    </dgm:pt>
    <dgm:pt modelId="{8474B255-E4DC-42F4-8C2F-04F1D7A7D687}" type="parTrans" cxnId="{BE17BFDB-F492-42C5-B4CF-DCD6592CB7E5}">
      <dgm:prSet/>
      <dgm:spPr/>
      <dgm:t>
        <a:bodyPr/>
        <a:lstStyle/>
        <a:p>
          <a:endParaRPr lang="ru-RU" sz="1600" b="1">
            <a:solidFill>
              <a:srgbClr val="003366"/>
            </a:solidFill>
            <a:effectLst/>
          </a:endParaRPr>
        </a:p>
      </dgm:t>
    </dgm:pt>
    <dgm:pt modelId="{0855578B-A23A-4A5B-A901-9BB57D413BE3}" type="sibTrans" cxnId="{BE17BFDB-F492-42C5-B4CF-DCD6592CB7E5}">
      <dgm:prSet/>
      <dgm:spPr/>
      <dgm:t>
        <a:bodyPr/>
        <a:lstStyle/>
        <a:p>
          <a:endParaRPr lang="ru-RU" sz="1600" b="1">
            <a:solidFill>
              <a:srgbClr val="003366"/>
            </a:solidFill>
            <a:effectLst/>
          </a:endParaRPr>
        </a:p>
      </dgm:t>
    </dgm:pt>
    <dgm:pt modelId="{5088584B-FF60-42F0-BE04-B2E6EB2CD265}">
      <dgm:prSet phldrT="[Текст]" custT="1"/>
      <dgm:spPr/>
      <dgm:t>
        <a:bodyPr/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600" b="1" dirty="0" smtClean="0">
              <a:solidFill>
                <a:srgbClr val="003366"/>
              </a:solidFill>
              <a:effectLst/>
              <a:latin typeface="Times New Roman"/>
              <a:ea typeface="Calibri"/>
              <a:cs typeface="Times New Roman"/>
            </a:rPr>
            <a:t>Санкт-Петербургский </a:t>
          </a:r>
        </a:p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600" b="1" dirty="0" smtClean="0">
              <a:solidFill>
                <a:srgbClr val="003366"/>
              </a:solidFill>
              <a:effectLst/>
              <a:latin typeface="Times New Roman"/>
              <a:ea typeface="Calibri"/>
              <a:cs typeface="Times New Roman"/>
            </a:rPr>
            <a:t>горный университет</a:t>
          </a:r>
          <a:endParaRPr lang="ru-RU" sz="1600" b="1" dirty="0">
            <a:solidFill>
              <a:srgbClr val="003366"/>
            </a:solidFill>
            <a:effectLst/>
          </a:endParaRPr>
        </a:p>
      </dgm:t>
    </dgm:pt>
    <dgm:pt modelId="{C80BE9C7-D2BD-4138-A573-C63CB2E2B3BC}" type="parTrans" cxnId="{5DBE0CE2-4869-4B6F-90CF-B666FCD05442}">
      <dgm:prSet/>
      <dgm:spPr/>
      <dgm:t>
        <a:bodyPr/>
        <a:lstStyle/>
        <a:p>
          <a:endParaRPr lang="ru-RU" sz="1600" b="1">
            <a:solidFill>
              <a:srgbClr val="003366"/>
            </a:solidFill>
            <a:effectLst/>
          </a:endParaRPr>
        </a:p>
      </dgm:t>
    </dgm:pt>
    <dgm:pt modelId="{93D36CE6-6577-4D18-AAB5-59BFE1D29D10}" type="sibTrans" cxnId="{5DBE0CE2-4869-4B6F-90CF-B666FCD05442}">
      <dgm:prSet/>
      <dgm:spPr/>
      <dgm:t>
        <a:bodyPr/>
        <a:lstStyle/>
        <a:p>
          <a:endParaRPr lang="ru-RU" sz="1600" b="1">
            <a:solidFill>
              <a:srgbClr val="003366"/>
            </a:solidFill>
            <a:effectLst/>
          </a:endParaRPr>
        </a:p>
      </dgm:t>
    </dgm:pt>
    <dgm:pt modelId="{F15CECCE-E0FF-49ED-AF42-0B71DF6E221E}">
      <dgm:prSet custT="1"/>
      <dgm:spPr/>
      <dgm:t>
        <a:bodyPr/>
        <a:lstStyle/>
        <a:p>
          <a:r>
            <a:rPr lang="ru-RU" sz="1600" b="1" smtClean="0">
              <a:solidFill>
                <a:srgbClr val="003366"/>
              </a:solidFill>
              <a:effectLst/>
              <a:latin typeface="Times New Roman"/>
              <a:ea typeface="Calibri"/>
              <a:cs typeface="Times New Roman"/>
            </a:rPr>
            <a:t>             ОАО «Роснефть»</a:t>
          </a:r>
          <a:endParaRPr lang="ru-RU" sz="1600" b="1" dirty="0">
            <a:solidFill>
              <a:srgbClr val="003366"/>
            </a:solidFill>
            <a:effectLst/>
            <a:ea typeface="Calibri"/>
            <a:cs typeface="Times New Roman"/>
          </a:endParaRPr>
        </a:p>
      </dgm:t>
    </dgm:pt>
    <dgm:pt modelId="{9F7BE202-5EDE-4F11-9029-21522E45F429}" type="parTrans" cxnId="{4FD4B763-7311-4633-BB64-224964342FB9}">
      <dgm:prSet/>
      <dgm:spPr/>
      <dgm:t>
        <a:bodyPr/>
        <a:lstStyle/>
        <a:p>
          <a:endParaRPr lang="ru-RU" sz="1600" b="1">
            <a:solidFill>
              <a:srgbClr val="003366"/>
            </a:solidFill>
            <a:effectLst/>
          </a:endParaRPr>
        </a:p>
      </dgm:t>
    </dgm:pt>
    <dgm:pt modelId="{8C57DDEE-ABE4-4EE2-A8B3-8601B05669A2}" type="sibTrans" cxnId="{4FD4B763-7311-4633-BB64-224964342FB9}">
      <dgm:prSet/>
      <dgm:spPr/>
      <dgm:t>
        <a:bodyPr/>
        <a:lstStyle/>
        <a:p>
          <a:endParaRPr lang="ru-RU" sz="1600" b="1">
            <a:solidFill>
              <a:srgbClr val="003366"/>
            </a:solidFill>
            <a:effectLst/>
          </a:endParaRPr>
        </a:p>
      </dgm:t>
    </dgm:pt>
    <dgm:pt modelId="{F1DD9A65-641F-483E-BB97-54D79D704E6A}">
      <dgm:prSet custT="1"/>
      <dgm:spPr/>
      <dgm:t>
        <a:bodyPr/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600" b="1" dirty="0" smtClean="0">
              <a:solidFill>
                <a:srgbClr val="003366"/>
              </a:solidFill>
              <a:effectLst/>
              <a:latin typeface="Times New Roman"/>
              <a:ea typeface="Calibri"/>
              <a:cs typeface="Times New Roman"/>
            </a:rPr>
            <a:t>Югорский государственный университет</a:t>
          </a:r>
          <a:endParaRPr lang="ru-RU" sz="1600" b="1" dirty="0">
            <a:solidFill>
              <a:srgbClr val="003366"/>
            </a:solidFill>
            <a:effectLst/>
          </a:endParaRPr>
        </a:p>
      </dgm:t>
    </dgm:pt>
    <dgm:pt modelId="{87CCCF79-6BB5-4FC8-A332-A004C9E0F491}" type="parTrans" cxnId="{E2477095-2955-43D7-8658-67641CD91350}">
      <dgm:prSet/>
      <dgm:spPr/>
      <dgm:t>
        <a:bodyPr/>
        <a:lstStyle/>
        <a:p>
          <a:endParaRPr lang="ru-RU" sz="1600" b="1">
            <a:solidFill>
              <a:srgbClr val="003366"/>
            </a:solidFill>
            <a:effectLst/>
          </a:endParaRPr>
        </a:p>
      </dgm:t>
    </dgm:pt>
    <dgm:pt modelId="{8E5C68C6-EB9B-46A2-9540-15FD80B8C60A}" type="sibTrans" cxnId="{E2477095-2955-43D7-8658-67641CD91350}">
      <dgm:prSet/>
      <dgm:spPr/>
      <dgm:t>
        <a:bodyPr/>
        <a:lstStyle/>
        <a:p>
          <a:endParaRPr lang="ru-RU" sz="1600" b="1">
            <a:solidFill>
              <a:srgbClr val="003366"/>
            </a:solidFill>
            <a:effectLst/>
          </a:endParaRPr>
        </a:p>
      </dgm:t>
    </dgm:pt>
    <dgm:pt modelId="{BD7DC2B7-4B64-4C5A-9891-160DD4AB9B3E}">
      <dgm:prSet custT="1"/>
      <dgm:spPr/>
      <dgm:t>
        <a:bodyPr/>
        <a:lstStyle/>
        <a:p>
          <a:pPr algn="ctr"/>
          <a:r>
            <a:rPr lang="ru-RU" sz="1600" b="1" smtClean="0">
              <a:solidFill>
                <a:srgbClr val="003366"/>
              </a:solidFill>
              <a:effectLst/>
              <a:latin typeface="Times New Roman"/>
              <a:ea typeface="Calibri"/>
              <a:cs typeface="Times New Roman"/>
            </a:rPr>
            <a:t>ООО «РН-Юганскнефтегаз»</a:t>
          </a:r>
          <a:endParaRPr lang="ru-RU" sz="1600" b="1" dirty="0">
            <a:solidFill>
              <a:srgbClr val="003366"/>
            </a:solidFill>
            <a:effectLst/>
          </a:endParaRPr>
        </a:p>
      </dgm:t>
    </dgm:pt>
    <dgm:pt modelId="{AA3021DA-A5DA-4C8C-BE1D-EC22D5CAD083}" type="parTrans" cxnId="{24370A0B-AFBE-4D99-A12E-84CE3EA65EF8}">
      <dgm:prSet/>
      <dgm:spPr/>
      <dgm:t>
        <a:bodyPr/>
        <a:lstStyle/>
        <a:p>
          <a:endParaRPr lang="ru-RU" sz="1600" b="1">
            <a:solidFill>
              <a:srgbClr val="003366"/>
            </a:solidFill>
            <a:effectLst/>
          </a:endParaRPr>
        </a:p>
      </dgm:t>
    </dgm:pt>
    <dgm:pt modelId="{3699C978-2341-48F1-B523-6637B63CCC27}" type="sibTrans" cxnId="{24370A0B-AFBE-4D99-A12E-84CE3EA65EF8}">
      <dgm:prSet/>
      <dgm:spPr/>
      <dgm:t>
        <a:bodyPr/>
        <a:lstStyle/>
        <a:p>
          <a:endParaRPr lang="ru-RU" sz="1600" b="1">
            <a:solidFill>
              <a:srgbClr val="003366"/>
            </a:solidFill>
            <a:effectLst/>
          </a:endParaRPr>
        </a:p>
      </dgm:t>
    </dgm:pt>
    <dgm:pt modelId="{67ED0B86-8203-424F-B6AA-B46DE52891A8}" type="pres">
      <dgm:prSet presAssocID="{BCCB7632-7692-48B2-A589-ADCA3B3F60BA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A43B5B1-2963-4F86-A20D-FC73E47826FF}" type="pres">
      <dgm:prSet presAssocID="{BD7DC2B7-4B64-4C5A-9891-160DD4AB9B3E}" presName="composite" presStyleCnt="0"/>
      <dgm:spPr/>
    </dgm:pt>
    <dgm:pt modelId="{7416E90F-E6F3-4B8C-9DD1-C37644DD9DCF}" type="pres">
      <dgm:prSet presAssocID="{BD7DC2B7-4B64-4C5A-9891-160DD4AB9B3E}" presName="rect1" presStyleLbl="trAlignAcc1" presStyleIdx="0" presStyleCnt="6" custScaleX="14348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98B7A2B-0D7F-4E8E-888C-CE273FC7745A}" type="pres">
      <dgm:prSet presAssocID="{BD7DC2B7-4B64-4C5A-9891-160DD4AB9B3E}" presName="rect2" presStyleLbl="fgImgPlace1" presStyleIdx="0" presStyleCnt="6" custScaleX="121993" custLinFactNeighborX="-52465" custLinFactNeighborY="-3705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</dgm:pt>
    <dgm:pt modelId="{B6A1B537-39B7-4D97-8DF6-4235A2FCADE6}" type="pres">
      <dgm:prSet presAssocID="{3699C978-2341-48F1-B523-6637B63CCC27}" presName="sibTrans" presStyleCnt="0"/>
      <dgm:spPr/>
    </dgm:pt>
    <dgm:pt modelId="{BB25D592-7F41-4C57-8BA2-F40EB7F5ECB1}" type="pres">
      <dgm:prSet presAssocID="{F15CECCE-E0FF-49ED-AF42-0B71DF6E221E}" presName="composite" presStyleCnt="0"/>
      <dgm:spPr/>
    </dgm:pt>
    <dgm:pt modelId="{39BBDC25-8F02-425D-AF85-E70A701C9D05}" type="pres">
      <dgm:prSet presAssocID="{F15CECCE-E0FF-49ED-AF42-0B71DF6E221E}" presName="rect1" presStyleLbl="trAlignAcc1" presStyleIdx="1" presStyleCnt="6" custScaleX="13803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EF6B199-8452-43AE-819F-677D04160F51}" type="pres">
      <dgm:prSet presAssocID="{F15CECCE-E0FF-49ED-AF42-0B71DF6E221E}" presName="rect2" presStyleLbl="fgImgPlace1" presStyleIdx="1" presStyleCnt="6" custScaleX="118720" custLinFactNeighborX="-45702" custLinFactNeighborY="-1124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786FCBC7-244C-4628-9AF5-EED649CD66D6}" type="pres">
      <dgm:prSet presAssocID="{8C57DDEE-ABE4-4EE2-A8B3-8601B05669A2}" presName="sibTrans" presStyleCnt="0"/>
      <dgm:spPr/>
    </dgm:pt>
    <dgm:pt modelId="{FF0DC734-A4E4-4837-8B42-44D7BE4F4331}" type="pres">
      <dgm:prSet presAssocID="{29B774B8-9E84-4110-BD3C-6C12ACC2BCA3}" presName="composite" presStyleCnt="0"/>
      <dgm:spPr/>
    </dgm:pt>
    <dgm:pt modelId="{CC36BC7A-2837-43B7-9263-32B2BE2D051E}" type="pres">
      <dgm:prSet presAssocID="{29B774B8-9E84-4110-BD3C-6C12ACC2BCA3}" presName="rect1" presStyleLbl="trAlignAcc1" presStyleIdx="2" presStyleCnt="6" custLinFactNeighborX="862" custLinFactNeighborY="-137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8F365AF-64DC-4C9B-9E7D-F7BE903CF55A}" type="pres">
      <dgm:prSet presAssocID="{29B774B8-9E84-4110-BD3C-6C12ACC2BCA3}" presName="rect2" presStyleLbl="fgImgPlace1" presStyleIdx="2" presStyleCnt="6" custScaleX="135215" custScaleY="89545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58E95F71-82E3-462B-BBE6-156086B73035}" type="pres">
      <dgm:prSet presAssocID="{98D9C3E0-D999-4980-A7AD-4668868E0980}" presName="sibTrans" presStyleCnt="0"/>
      <dgm:spPr/>
    </dgm:pt>
    <dgm:pt modelId="{ABC74AD5-CC29-4512-945F-1C128FE93710}" type="pres">
      <dgm:prSet presAssocID="{CEA42BC8-8184-464F-AE3B-C9A0AE097A66}" presName="composite" presStyleCnt="0"/>
      <dgm:spPr/>
    </dgm:pt>
    <dgm:pt modelId="{1A76C9B8-3E22-4347-B8C0-5356EA901097}" type="pres">
      <dgm:prSet presAssocID="{CEA42BC8-8184-464F-AE3B-C9A0AE097A66}" presName="rect1" presStyleLbl="trAlignAcc1" presStyleIdx="3" presStyleCnt="6" custScaleY="9529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28E7DD8-8184-4332-8154-DC9EA59C18D6}" type="pres">
      <dgm:prSet presAssocID="{CEA42BC8-8184-464F-AE3B-C9A0AE097A66}" presName="rect2" presStyleLbl="fgImgPlace1" presStyleIdx="3" presStyleCnt="6" custScaleX="129849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8C1A7FCF-075D-4289-8061-774A025A1FD2}" type="pres">
      <dgm:prSet presAssocID="{0855578B-A23A-4A5B-A901-9BB57D413BE3}" presName="sibTrans" presStyleCnt="0"/>
      <dgm:spPr/>
    </dgm:pt>
    <dgm:pt modelId="{64D3FC08-B921-4808-8CB1-1EA3B7A48590}" type="pres">
      <dgm:prSet presAssocID="{F1DD9A65-641F-483E-BB97-54D79D704E6A}" presName="composite" presStyleCnt="0"/>
      <dgm:spPr/>
    </dgm:pt>
    <dgm:pt modelId="{DFB5417C-F49C-4BD4-BE7F-821C0781F64E}" type="pres">
      <dgm:prSet presAssocID="{F1DD9A65-641F-483E-BB97-54D79D704E6A}" presName="rect1" presStyleLbl="trAlignAcc1" presStyleIdx="4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D4811AB-D723-4AE9-A3A9-E3F3AF81FFAC}" type="pres">
      <dgm:prSet presAssocID="{F1DD9A65-641F-483E-BB97-54D79D704E6A}" presName="rect2" presStyleLbl="fgImgPlace1" presStyleIdx="4" presStyleCnt="6" custScaleX="133120" custScaleY="91777"/>
      <dgm:spPr>
        <a:blipFill rotWithShape="1">
          <a:blip xmlns:r="http://schemas.openxmlformats.org/officeDocument/2006/relationships" r:embed="rId4"/>
          <a:stretch>
            <a:fillRect/>
          </a:stretch>
        </a:blipFill>
      </dgm:spPr>
    </dgm:pt>
    <dgm:pt modelId="{522C7267-CB77-468E-BC9B-408652E2023A}" type="pres">
      <dgm:prSet presAssocID="{8E5C68C6-EB9B-46A2-9540-15FD80B8C60A}" presName="sibTrans" presStyleCnt="0"/>
      <dgm:spPr/>
    </dgm:pt>
    <dgm:pt modelId="{C797E308-B247-4692-A9C7-22F3FC51BFBF}" type="pres">
      <dgm:prSet presAssocID="{5088584B-FF60-42F0-BE04-B2E6EB2CD265}" presName="composite" presStyleCnt="0"/>
      <dgm:spPr/>
    </dgm:pt>
    <dgm:pt modelId="{F338EF00-7A0E-4D1F-9053-7D64ACCFB8FB}" type="pres">
      <dgm:prSet presAssocID="{5088584B-FF60-42F0-BE04-B2E6EB2CD265}" presName="rect1" presStyleLbl="trAlignAcc1" presStyleIdx="5" presStyleCnt="6" custScaleX="12818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88B7E49-7BD1-49AB-971C-4A31E450315B}" type="pres">
      <dgm:prSet presAssocID="{5088584B-FF60-42F0-BE04-B2E6EB2CD265}" presName="rect2" presStyleLbl="fgImgPlace1" presStyleIdx="5" presStyleCnt="6" custScaleX="158909" custScaleY="108583" custLinFactNeighborX="-48092" custLinFactNeighborY="-2214"/>
      <dgm:spPr>
        <a:blipFill rotWithShape="0">
          <a:blip xmlns:r="http://schemas.openxmlformats.org/officeDocument/2006/relationships" r:embed="rId5"/>
          <a:stretch>
            <a:fillRect/>
          </a:stretch>
        </a:blipFill>
      </dgm:spPr>
      <dgm:t>
        <a:bodyPr/>
        <a:lstStyle/>
        <a:p>
          <a:endParaRPr lang="ru-RU"/>
        </a:p>
      </dgm:t>
    </dgm:pt>
  </dgm:ptLst>
  <dgm:cxnLst>
    <dgm:cxn modelId="{55E9F068-9B8D-453A-8A4C-F56BF77F6014}" type="presOf" srcId="{29B774B8-9E84-4110-BD3C-6C12ACC2BCA3}" destId="{CC36BC7A-2837-43B7-9263-32B2BE2D051E}" srcOrd="0" destOrd="0" presId="urn:microsoft.com/office/officeart/2008/layout/PictureStrips"/>
    <dgm:cxn modelId="{4FD4B763-7311-4633-BB64-224964342FB9}" srcId="{BCCB7632-7692-48B2-A589-ADCA3B3F60BA}" destId="{F15CECCE-E0FF-49ED-AF42-0B71DF6E221E}" srcOrd="1" destOrd="0" parTransId="{9F7BE202-5EDE-4F11-9029-21522E45F429}" sibTransId="{8C57DDEE-ABE4-4EE2-A8B3-8601B05669A2}"/>
    <dgm:cxn modelId="{2CC4D824-8F43-48FA-9961-AC53ADA3A2C3}" type="presOf" srcId="{F1DD9A65-641F-483E-BB97-54D79D704E6A}" destId="{DFB5417C-F49C-4BD4-BE7F-821C0781F64E}" srcOrd="0" destOrd="0" presId="urn:microsoft.com/office/officeart/2008/layout/PictureStrips"/>
    <dgm:cxn modelId="{F49A0460-CAE3-4498-9682-362896A7FDF4}" type="presOf" srcId="{BD7DC2B7-4B64-4C5A-9891-160DD4AB9B3E}" destId="{7416E90F-E6F3-4B8C-9DD1-C37644DD9DCF}" srcOrd="0" destOrd="0" presId="urn:microsoft.com/office/officeart/2008/layout/PictureStrips"/>
    <dgm:cxn modelId="{24370A0B-AFBE-4D99-A12E-84CE3EA65EF8}" srcId="{BCCB7632-7692-48B2-A589-ADCA3B3F60BA}" destId="{BD7DC2B7-4B64-4C5A-9891-160DD4AB9B3E}" srcOrd="0" destOrd="0" parTransId="{AA3021DA-A5DA-4C8C-BE1D-EC22D5CAD083}" sibTransId="{3699C978-2341-48F1-B523-6637B63CCC27}"/>
    <dgm:cxn modelId="{5DBE0CE2-4869-4B6F-90CF-B666FCD05442}" srcId="{BCCB7632-7692-48B2-A589-ADCA3B3F60BA}" destId="{5088584B-FF60-42F0-BE04-B2E6EB2CD265}" srcOrd="5" destOrd="0" parTransId="{C80BE9C7-D2BD-4138-A573-C63CB2E2B3BC}" sibTransId="{93D36CE6-6577-4D18-AAB5-59BFE1D29D10}"/>
    <dgm:cxn modelId="{2E7CEA7F-8C82-4149-83B9-ACF370313102}" srcId="{BCCB7632-7692-48B2-A589-ADCA3B3F60BA}" destId="{29B774B8-9E84-4110-BD3C-6C12ACC2BCA3}" srcOrd="2" destOrd="0" parTransId="{1853FE13-477E-4D83-AB86-D1E99E8BDED2}" sibTransId="{98D9C3E0-D999-4980-A7AD-4668868E0980}"/>
    <dgm:cxn modelId="{BE17BFDB-F492-42C5-B4CF-DCD6592CB7E5}" srcId="{BCCB7632-7692-48B2-A589-ADCA3B3F60BA}" destId="{CEA42BC8-8184-464F-AE3B-C9A0AE097A66}" srcOrd="3" destOrd="0" parTransId="{8474B255-E4DC-42F4-8C2F-04F1D7A7D687}" sibTransId="{0855578B-A23A-4A5B-A901-9BB57D413BE3}"/>
    <dgm:cxn modelId="{8A3E7E7E-8084-47A4-801B-83103E966F07}" type="presOf" srcId="{F15CECCE-E0FF-49ED-AF42-0B71DF6E221E}" destId="{39BBDC25-8F02-425D-AF85-E70A701C9D05}" srcOrd="0" destOrd="0" presId="urn:microsoft.com/office/officeart/2008/layout/PictureStrips"/>
    <dgm:cxn modelId="{961E2331-9EBC-4F11-B7D7-6A34ADCF9EEC}" type="presOf" srcId="{5088584B-FF60-42F0-BE04-B2E6EB2CD265}" destId="{F338EF00-7A0E-4D1F-9053-7D64ACCFB8FB}" srcOrd="0" destOrd="0" presId="urn:microsoft.com/office/officeart/2008/layout/PictureStrips"/>
    <dgm:cxn modelId="{0499041B-F941-401E-87C9-2BCE2A34B71D}" type="presOf" srcId="{BCCB7632-7692-48B2-A589-ADCA3B3F60BA}" destId="{67ED0B86-8203-424F-B6AA-B46DE52891A8}" srcOrd="0" destOrd="0" presId="urn:microsoft.com/office/officeart/2008/layout/PictureStrips"/>
    <dgm:cxn modelId="{E2477095-2955-43D7-8658-67641CD91350}" srcId="{BCCB7632-7692-48B2-A589-ADCA3B3F60BA}" destId="{F1DD9A65-641F-483E-BB97-54D79D704E6A}" srcOrd="4" destOrd="0" parTransId="{87CCCF79-6BB5-4FC8-A332-A004C9E0F491}" sibTransId="{8E5C68C6-EB9B-46A2-9540-15FD80B8C60A}"/>
    <dgm:cxn modelId="{964556AD-6768-4082-AA09-E468B07CE191}" type="presOf" srcId="{CEA42BC8-8184-464F-AE3B-C9A0AE097A66}" destId="{1A76C9B8-3E22-4347-B8C0-5356EA901097}" srcOrd="0" destOrd="0" presId="urn:microsoft.com/office/officeart/2008/layout/PictureStrips"/>
    <dgm:cxn modelId="{B5DDC184-C8AC-4D0B-9D2D-E7776B1B294E}" type="presParOf" srcId="{67ED0B86-8203-424F-B6AA-B46DE52891A8}" destId="{5A43B5B1-2963-4F86-A20D-FC73E47826FF}" srcOrd="0" destOrd="0" presId="urn:microsoft.com/office/officeart/2008/layout/PictureStrips"/>
    <dgm:cxn modelId="{8AEE0875-EE7B-4456-A482-501E93A53EEE}" type="presParOf" srcId="{5A43B5B1-2963-4F86-A20D-FC73E47826FF}" destId="{7416E90F-E6F3-4B8C-9DD1-C37644DD9DCF}" srcOrd="0" destOrd="0" presId="urn:microsoft.com/office/officeart/2008/layout/PictureStrips"/>
    <dgm:cxn modelId="{E7850854-C68E-4835-AB30-812C66801AF9}" type="presParOf" srcId="{5A43B5B1-2963-4F86-A20D-FC73E47826FF}" destId="{D98B7A2B-0D7F-4E8E-888C-CE273FC7745A}" srcOrd="1" destOrd="0" presId="urn:microsoft.com/office/officeart/2008/layout/PictureStrips"/>
    <dgm:cxn modelId="{5FB85B56-BAF5-463C-A250-D0F0D29E01A4}" type="presParOf" srcId="{67ED0B86-8203-424F-B6AA-B46DE52891A8}" destId="{B6A1B537-39B7-4D97-8DF6-4235A2FCADE6}" srcOrd="1" destOrd="0" presId="urn:microsoft.com/office/officeart/2008/layout/PictureStrips"/>
    <dgm:cxn modelId="{2E8D7953-69C7-40E5-BE1B-FED8B2C5F46B}" type="presParOf" srcId="{67ED0B86-8203-424F-B6AA-B46DE52891A8}" destId="{BB25D592-7F41-4C57-8BA2-F40EB7F5ECB1}" srcOrd="2" destOrd="0" presId="urn:microsoft.com/office/officeart/2008/layout/PictureStrips"/>
    <dgm:cxn modelId="{A8AB5D20-1F75-4979-82E3-E4E9E8E210CC}" type="presParOf" srcId="{BB25D592-7F41-4C57-8BA2-F40EB7F5ECB1}" destId="{39BBDC25-8F02-425D-AF85-E70A701C9D05}" srcOrd="0" destOrd="0" presId="urn:microsoft.com/office/officeart/2008/layout/PictureStrips"/>
    <dgm:cxn modelId="{BF431DA5-CC93-4806-ACB3-DF01B9749260}" type="presParOf" srcId="{BB25D592-7F41-4C57-8BA2-F40EB7F5ECB1}" destId="{8EF6B199-8452-43AE-819F-677D04160F51}" srcOrd="1" destOrd="0" presId="urn:microsoft.com/office/officeart/2008/layout/PictureStrips"/>
    <dgm:cxn modelId="{DDB3804F-46C2-490F-87D7-514C4653AFE1}" type="presParOf" srcId="{67ED0B86-8203-424F-B6AA-B46DE52891A8}" destId="{786FCBC7-244C-4628-9AF5-EED649CD66D6}" srcOrd="3" destOrd="0" presId="urn:microsoft.com/office/officeart/2008/layout/PictureStrips"/>
    <dgm:cxn modelId="{98EB4A53-5B42-40A5-95C1-B759B894749B}" type="presParOf" srcId="{67ED0B86-8203-424F-B6AA-B46DE52891A8}" destId="{FF0DC734-A4E4-4837-8B42-44D7BE4F4331}" srcOrd="4" destOrd="0" presId="urn:microsoft.com/office/officeart/2008/layout/PictureStrips"/>
    <dgm:cxn modelId="{1243226A-D08C-49D2-B406-606B51E58618}" type="presParOf" srcId="{FF0DC734-A4E4-4837-8B42-44D7BE4F4331}" destId="{CC36BC7A-2837-43B7-9263-32B2BE2D051E}" srcOrd="0" destOrd="0" presId="urn:microsoft.com/office/officeart/2008/layout/PictureStrips"/>
    <dgm:cxn modelId="{0B3D3A75-E803-41FC-8549-7E84F7F29CF9}" type="presParOf" srcId="{FF0DC734-A4E4-4837-8B42-44D7BE4F4331}" destId="{68F365AF-64DC-4C9B-9E7D-F7BE903CF55A}" srcOrd="1" destOrd="0" presId="urn:microsoft.com/office/officeart/2008/layout/PictureStrips"/>
    <dgm:cxn modelId="{C402F6F0-76DA-46A1-A1C8-34AAA9E31520}" type="presParOf" srcId="{67ED0B86-8203-424F-B6AA-B46DE52891A8}" destId="{58E95F71-82E3-462B-BBE6-156086B73035}" srcOrd="5" destOrd="0" presId="urn:microsoft.com/office/officeart/2008/layout/PictureStrips"/>
    <dgm:cxn modelId="{8683B9C9-E275-4D7B-B90A-424C4CBFD5EF}" type="presParOf" srcId="{67ED0B86-8203-424F-B6AA-B46DE52891A8}" destId="{ABC74AD5-CC29-4512-945F-1C128FE93710}" srcOrd="6" destOrd="0" presId="urn:microsoft.com/office/officeart/2008/layout/PictureStrips"/>
    <dgm:cxn modelId="{1E992AC2-515C-4D42-B3F7-A02F4A1504F9}" type="presParOf" srcId="{ABC74AD5-CC29-4512-945F-1C128FE93710}" destId="{1A76C9B8-3E22-4347-B8C0-5356EA901097}" srcOrd="0" destOrd="0" presId="urn:microsoft.com/office/officeart/2008/layout/PictureStrips"/>
    <dgm:cxn modelId="{2053722B-3FE2-4794-8E2D-92503C20E7E8}" type="presParOf" srcId="{ABC74AD5-CC29-4512-945F-1C128FE93710}" destId="{928E7DD8-8184-4332-8154-DC9EA59C18D6}" srcOrd="1" destOrd="0" presId="urn:microsoft.com/office/officeart/2008/layout/PictureStrips"/>
    <dgm:cxn modelId="{B7894275-2711-4933-AE17-84E65EB77EB8}" type="presParOf" srcId="{67ED0B86-8203-424F-B6AA-B46DE52891A8}" destId="{8C1A7FCF-075D-4289-8061-774A025A1FD2}" srcOrd="7" destOrd="0" presId="urn:microsoft.com/office/officeart/2008/layout/PictureStrips"/>
    <dgm:cxn modelId="{05B128E4-A9DF-48B0-AD74-31CD05037FBA}" type="presParOf" srcId="{67ED0B86-8203-424F-B6AA-B46DE52891A8}" destId="{64D3FC08-B921-4808-8CB1-1EA3B7A48590}" srcOrd="8" destOrd="0" presId="urn:microsoft.com/office/officeart/2008/layout/PictureStrips"/>
    <dgm:cxn modelId="{BE72811D-A6F5-420E-BBFE-6DD0B9F8E8A6}" type="presParOf" srcId="{64D3FC08-B921-4808-8CB1-1EA3B7A48590}" destId="{DFB5417C-F49C-4BD4-BE7F-821C0781F64E}" srcOrd="0" destOrd="0" presId="urn:microsoft.com/office/officeart/2008/layout/PictureStrips"/>
    <dgm:cxn modelId="{C27E5EC3-7D04-4D36-99DF-7F22C784CC01}" type="presParOf" srcId="{64D3FC08-B921-4808-8CB1-1EA3B7A48590}" destId="{3D4811AB-D723-4AE9-A3A9-E3F3AF81FFAC}" srcOrd="1" destOrd="0" presId="urn:microsoft.com/office/officeart/2008/layout/PictureStrips"/>
    <dgm:cxn modelId="{19D6A836-C45C-4E85-AF36-4CE3EC83903D}" type="presParOf" srcId="{67ED0B86-8203-424F-B6AA-B46DE52891A8}" destId="{522C7267-CB77-468E-BC9B-408652E2023A}" srcOrd="9" destOrd="0" presId="urn:microsoft.com/office/officeart/2008/layout/PictureStrips"/>
    <dgm:cxn modelId="{CE5CBAD1-9B6E-45EC-B381-80F9EC20A630}" type="presParOf" srcId="{67ED0B86-8203-424F-B6AA-B46DE52891A8}" destId="{C797E308-B247-4692-A9C7-22F3FC51BFBF}" srcOrd="10" destOrd="0" presId="urn:microsoft.com/office/officeart/2008/layout/PictureStrips"/>
    <dgm:cxn modelId="{EE0C3502-BD67-4660-90B9-F1BC85427DAA}" type="presParOf" srcId="{C797E308-B247-4692-A9C7-22F3FC51BFBF}" destId="{F338EF00-7A0E-4D1F-9053-7D64ACCFB8FB}" srcOrd="0" destOrd="0" presId="urn:microsoft.com/office/officeart/2008/layout/PictureStrips"/>
    <dgm:cxn modelId="{4C4139BA-7221-4025-B7FA-DF51BABBEA04}" type="presParOf" srcId="{C797E308-B247-4692-A9C7-22F3FC51BFBF}" destId="{F88B7E49-7BD1-49AB-971C-4A31E450315B}" srcOrd="1" destOrd="0" presId="urn:microsoft.com/office/officeart/2008/layout/PictureStrips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416E90F-E6F3-4B8C-9DD1-C37644DD9DCF}">
      <dsp:nvSpPr>
        <dsp:cNvPr id="0" name=""/>
        <dsp:cNvSpPr/>
      </dsp:nvSpPr>
      <dsp:spPr>
        <a:xfrm>
          <a:off x="894893" y="587844"/>
          <a:ext cx="3690049" cy="803671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544354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smtClean="0">
              <a:solidFill>
                <a:srgbClr val="003366"/>
              </a:solidFill>
              <a:effectLst/>
              <a:latin typeface="Times New Roman"/>
              <a:ea typeface="Calibri"/>
              <a:cs typeface="Times New Roman"/>
            </a:rPr>
            <a:t>ООО «РН-Юганскнефтегаз»</a:t>
          </a:r>
          <a:endParaRPr lang="ru-RU" sz="1600" b="1" kern="1200" dirty="0">
            <a:solidFill>
              <a:srgbClr val="003366"/>
            </a:solidFill>
            <a:effectLst/>
          </a:endParaRPr>
        </a:p>
      </dsp:txBody>
      <dsp:txXfrm>
        <a:off x="894893" y="587844"/>
        <a:ext cx="3690049" cy="803671"/>
      </dsp:txXfrm>
    </dsp:sp>
    <dsp:sp modelId="{D98B7A2B-0D7F-4E8E-888C-CE273FC7745A}">
      <dsp:nvSpPr>
        <dsp:cNvPr id="0" name=""/>
        <dsp:cNvSpPr/>
      </dsp:nvSpPr>
      <dsp:spPr>
        <a:xfrm>
          <a:off x="989871" y="440493"/>
          <a:ext cx="686296" cy="843855"/>
        </a:xfrm>
        <a:prstGeom prst="rect">
          <a:avLst/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39BBDC25-8F02-425D-AF85-E70A701C9D05}">
      <dsp:nvSpPr>
        <dsp:cNvPr id="0" name=""/>
        <dsp:cNvSpPr/>
      </dsp:nvSpPr>
      <dsp:spPr>
        <a:xfrm>
          <a:off x="4699320" y="587844"/>
          <a:ext cx="3549786" cy="803671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544354" tIns="60960" rIns="60960" bIns="609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smtClean="0">
              <a:solidFill>
                <a:srgbClr val="003366"/>
              </a:solidFill>
              <a:effectLst/>
              <a:latin typeface="Times New Roman"/>
              <a:ea typeface="Calibri"/>
              <a:cs typeface="Times New Roman"/>
            </a:rPr>
            <a:t>             ОАО «Роснефть»</a:t>
          </a:r>
          <a:endParaRPr lang="ru-RU" sz="1600" b="1" kern="1200" dirty="0">
            <a:solidFill>
              <a:srgbClr val="003366"/>
            </a:solidFill>
            <a:effectLst/>
            <a:ea typeface="Calibri"/>
            <a:cs typeface="Times New Roman"/>
          </a:endParaRPr>
        </a:p>
      </dsp:txBody>
      <dsp:txXfrm>
        <a:off x="4699320" y="587844"/>
        <a:ext cx="3549786" cy="803671"/>
      </dsp:txXfrm>
    </dsp:sp>
    <dsp:sp modelId="{8EF6B199-8452-43AE-819F-677D04160F51}">
      <dsp:nvSpPr>
        <dsp:cNvPr id="0" name=""/>
        <dsp:cNvSpPr/>
      </dsp:nvSpPr>
      <dsp:spPr>
        <a:xfrm>
          <a:off x="4771419" y="462273"/>
          <a:ext cx="667883" cy="843855"/>
        </a:xfrm>
        <a:prstGeom prst="rect">
          <a:avLst/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CC36BC7A-2837-43B7-9263-32B2BE2D051E}">
      <dsp:nvSpPr>
        <dsp:cNvPr id="0" name=""/>
        <dsp:cNvSpPr/>
      </dsp:nvSpPr>
      <dsp:spPr>
        <a:xfrm>
          <a:off x="529554" y="1556993"/>
          <a:ext cx="2571750" cy="803671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544354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err="1" smtClean="0">
              <a:solidFill>
                <a:srgbClr val="003366"/>
              </a:solidFill>
              <a:effectLst/>
              <a:latin typeface="Times New Roman"/>
              <a:ea typeface="Calibri"/>
              <a:cs typeface="Times New Roman"/>
            </a:rPr>
            <a:t>Нефтеюганский</a:t>
          </a:r>
          <a:r>
            <a:rPr lang="ru-RU" sz="1600" b="1" kern="1200" dirty="0" smtClean="0">
              <a:solidFill>
                <a:srgbClr val="003366"/>
              </a:solidFill>
              <a:effectLst/>
              <a:latin typeface="Times New Roman"/>
              <a:ea typeface="Calibri"/>
              <a:cs typeface="Times New Roman"/>
            </a:rPr>
            <a:t> корпоративный институт</a:t>
          </a:r>
          <a:endParaRPr lang="ru-RU" sz="1600" b="1" kern="1200" dirty="0">
            <a:solidFill>
              <a:srgbClr val="003366"/>
            </a:solidFill>
            <a:effectLst/>
          </a:endParaRPr>
        </a:p>
      </dsp:txBody>
      <dsp:txXfrm>
        <a:off x="529554" y="1556993"/>
        <a:ext cx="2571750" cy="803671"/>
      </dsp:txXfrm>
    </dsp:sp>
    <dsp:sp modelId="{68F365AF-64DC-4C9B-9E7D-F7BE903CF55A}">
      <dsp:nvSpPr>
        <dsp:cNvPr id="0" name=""/>
        <dsp:cNvSpPr/>
      </dsp:nvSpPr>
      <dsp:spPr>
        <a:xfrm>
          <a:off x="301175" y="1496102"/>
          <a:ext cx="760679" cy="755630"/>
        </a:xfrm>
        <a:prstGeom prst="rect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1A76C9B8-3E22-4347-B8C0-5356EA901097}">
      <dsp:nvSpPr>
        <dsp:cNvPr id="0" name=""/>
        <dsp:cNvSpPr/>
      </dsp:nvSpPr>
      <dsp:spPr>
        <a:xfrm>
          <a:off x="3384629" y="1618467"/>
          <a:ext cx="2571750" cy="765891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544354" tIns="60960" rIns="60960" bIns="6096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600" b="1" kern="1200" dirty="0" smtClean="0">
              <a:solidFill>
                <a:srgbClr val="003366"/>
              </a:solidFill>
              <a:effectLst/>
              <a:latin typeface="Times New Roman"/>
              <a:ea typeface="Calibri"/>
              <a:cs typeface="Times New Roman"/>
            </a:rPr>
            <a:t>Тюменский индустриальный университет</a:t>
          </a:r>
          <a:endParaRPr lang="ru-RU" sz="1600" b="1" kern="1200" dirty="0">
            <a:solidFill>
              <a:srgbClr val="003366"/>
            </a:solidFill>
            <a:effectLst/>
          </a:endParaRPr>
        </a:p>
      </dsp:txBody>
      <dsp:txXfrm>
        <a:off x="3384629" y="1618467"/>
        <a:ext cx="2571750" cy="765891"/>
      </dsp:txXfrm>
    </dsp:sp>
    <dsp:sp modelId="{928E7DD8-8184-4332-8154-DC9EA59C18D6}">
      <dsp:nvSpPr>
        <dsp:cNvPr id="0" name=""/>
        <dsp:cNvSpPr/>
      </dsp:nvSpPr>
      <dsp:spPr>
        <a:xfrm>
          <a:off x="3193512" y="1483491"/>
          <a:ext cx="730491" cy="843855"/>
        </a:xfrm>
        <a:prstGeom prst="rect">
          <a:avLst/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DFB5417C-F49C-4BD4-BE7F-821C0781F64E}">
      <dsp:nvSpPr>
        <dsp:cNvPr id="0" name=""/>
        <dsp:cNvSpPr/>
      </dsp:nvSpPr>
      <dsp:spPr>
        <a:xfrm>
          <a:off x="6271074" y="1572784"/>
          <a:ext cx="2571750" cy="803671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544354" tIns="60960" rIns="60960" bIns="6096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600" b="1" kern="1200" dirty="0" smtClean="0">
              <a:solidFill>
                <a:srgbClr val="003366"/>
              </a:solidFill>
              <a:effectLst/>
              <a:latin typeface="Times New Roman"/>
              <a:ea typeface="Calibri"/>
              <a:cs typeface="Times New Roman"/>
            </a:rPr>
            <a:t>Югорский государственный университет</a:t>
          </a:r>
          <a:endParaRPr lang="ru-RU" sz="1600" b="1" kern="1200" dirty="0">
            <a:solidFill>
              <a:srgbClr val="003366"/>
            </a:solidFill>
            <a:effectLst/>
          </a:endParaRPr>
        </a:p>
      </dsp:txBody>
      <dsp:txXfrm>
        <a:off x="6271074" y="1572784"/>
        <a:ext cx="2571750" cy="803671"/>
      </dsp:txXfrm>
    </dsp:sp>
    <dsp:sp modelId="{3D4811AB-D723-4AE9-A3A9-E3F3AF81FFAC}">
      <dsp:nvSpPr>
        <dsp:cNvPr id="0" name=""/>
        <dsp:cNvSpPr/>
      </dsp:nvSpPr>
      <dsp:spPr>
        <a:xfrm>
          <a:off x="6070756" y="1491394"/>
          <a:ext cx="748893" cy="774465"/>
        </a:xfrm>
        <a:prstGeom prst="rect">
          <a:avLst/>
        </a:prstGeom>
        <a:blipFill rotWithShape="1">
          <a:blip xmlns:r="http://schemas.openxmlformats.org/officeDocument/2006/relationships" r:embed="rId4"/>
          <a:stretch>
            <a:fillRect/>
          </a:stretch>
        </a:blip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F338EF00-7A0E-4D1F-9053-7D64ACCFB8FB}">
      <dsp:nvSpPr>
        <dsp:cNvPr id="0" name=""/>
        <dsp:cNvSpPr/>
      </dsp:nvSpPr>
      <dsp:spPr>
        <a:xfrm>
          <a:off x="2923752" y="2628635"/>
          <a:ext cx="3296494" cy="803671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544354" tIns="60960" rIns="60960" bIns="6096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600" b="1" kern="1200" dirty="0" smtClean="0">
              <a:solidFill>
                <a:srgbClr val="003366"/>
              </a:solidFill>
              <a:effectLst/>
              <a:latin typeface="Times New Roman"/>
              <a:ea typeface="Calibri"/>
              <a:cs typeface="Times New Roman"/>
            </a:rPr>
            <a:t>Санкт-Петербургский </a:t>
          </a:r>
        </a:p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600" b="1" kern="1200" dirty="0" smtClean="0">
              <a:solidFill>
                <a:srgbClr val="003366"/>
              </a:solidFill>
              <a:effectLst/>
              <a:latin typeface="Times New Roman"/>
              <a:ea typeface="Calibri"/>
              <a:cs typeface="Times New Roman"/>
            </a:rPr>
            <a:t>горный университет</a:t>
          </a:r>
          <a:endParaRPr lang="ru-RU" sz="1600" b="1" kern="1200" dirty="0">
            <a:solidFill>
              <a:srgbClr val="003366"/>
            </a:solidFill>
            <a:effectLst/>
          </a:endParaRPr>
        </a:p>
      </dsp:txBody>
      <dsp:txXfrm>
        <a:off x="2923752" y="2628635"/>
        <a:ext cx="3296494" cy="803671"/>
      </dsp:txXfrm>
    </dsp:sp>
    <dsp:sp modelId="{F88B7E49-7BD1-49AB-971C-4A31E450315B}">
      <dsp:nvSpPr>
        <dsp:cNvPr id="0" name=""/>
        <dsp:cNvSpPr/>
      </dsp:nvSpPr>
      <dsp:spPr>
        <a:xfrm>
          <a:off x="2742715" y="2457652"/>
          <a:ext cx="893974" cy="916283"/>
        </a:xfrm>
        <a:prstGeom prst="rect">
          <a:avLst/>
        </a:prstGeom>
        <a:blipFill rotWithShape="0">
          <a:blip xmlns:r="http://schemas.openxmlformats.org/officeDocument/2006/relationships" r:embed="rId5"/>
          <a:stretch>
            <a:fillRect/>
          </a:stretch>
        </a:blip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PictureStrips">
  <dgm:title val=""/>
  <dgm:desc val=""/>
  <dgm:catLst>
    <dgm:cat type="list" pri="12500"/>
    <dgm:cat type="picture" pri="13000"/>
    <dgm:cat type="pictureconvert" pri="13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  <dgm:cxn modelId="70" srcId="0" destId="40" srcOrd="2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0.1"/>
      <dgm:constr type="h" for="ch" forName="sibTrans" refType="h" refFor="ch" refForName="composite" op="equ" fact="0.1"/>
      <dgm:constr type="w" for="ch" forName="sibTrans" refType="h" refFor="ch" refForName="sibTrans" op="equ"/>
    </dgm:constrLst>
    <dgm:forEach name="nodesForEach" axis="ch" ptType="node">
      <dgm:layoutNode name="composite">
        <dgm:alg type="composite">
          <dgm:param type="ar" val="3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04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if>
          <dgm:else name="Name6">
            <dgm:constrLst>
              <dgm:constr type="l" for="ch" forName="rect1" refType="w" fact="0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.79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else>
        </dgm:choose>
        <dgm:layoutNode name="rect1" styleLbl="trAlignAcc1">
          <dgm:varLst>
            <dgm:bulletEnabled val="1"/>
          </dgm:varLst>
          <dgm:alg type="tx">
            <dgm:param type="parTxLTRAlign" val="l"/>
          </dgm:alg>
          <dgm:shape xmlns:r="http://schemas.openxmlformats.org/officeDocument/2006/relationships" type="rect" r:blip="">
            <dgm:adjLst/>
          </dgm:shape>
          <dgm:presOf axis="desOrSelf" ptType="node"/>
          <dgm:choose name="Name7">
            <dgm:if name="Name8" func="var" arg="dir" op="equ" val="norm">
              <dgm:constrLst>
                <dgm:constr type="lMarg" refType="w" fact="0.6"/>
                <dgm:constr type="rMarg" refType="primFontSz" fact="0.3"/>
                <dgm:constr type="tMarg" refType="primFontSz" fact="0.3"/>
                <dgm:constr type="bMarg" refType="primFontSz" fact="0.3"/>
              </dgm:constrLst>
            </dgm:if>
            <dgm:else name="Name9">
              <dgm:constrLst>
                <dgm:constr type="lMarg" refType="primFontSz" fact="0.3"/>
                <dgm:constr type="rMarg" refType="w" fact="0.6"/>
                <dgm:constr type="tMarg" refType="primFontSz" fact="0.3"/>
                <dgm:constr type="bMarg" refType="primFontSz" fact="0.3"/>
              </dgm:constrLst>
            </dgm:else>
          </dgm:choose>
          <dgm:ruleLst>
            <dgm:rule type="primFontSz" val="5" fact="NaN" max="NaN"/>
          </dgm:ruleLst>
        </dgm:layoutNode>
        <dgm:layoutNode name="rect2" styleLbl="f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4302231" cy="3410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5623698" y="0"/>
            <a:ext cx="4302231" cy="3410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E0DDCC9-BC27-4E2D-894D-C7B1ABE17D60}" type="datetimeFigureOut">
              <a:rPr lang="ru-RU" smtClean="0"/>
              <a:pPr/>
              <a:t>27.11.2019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306763" y="849313"/>
            <a:ext cx="3314700" cy="229393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992823" y="3271381"/>
            <a:ext cx="7942580" cy="267658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6456612"/>
            <a:ext cx="4302231" cy="3410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5623698" y="6456612"/>
            <a:ext cx="4302231" cy="3410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82E162-A046-48BF-B6C1-DD1F25E30C0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37178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89077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45386" algn="l" defTabSz="89077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890775" algn="l" defTabSz="89077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36161" algn="l" defTabSz="89077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781547" algn="l" defTabSz="89077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26935" algn="l" defTabSz="89077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672323" algn="l" defTabSz="89077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17710" algn="l" defTabSz="89077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563097" algn="l" defTabSz="89077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306763" y="849313"/>
            <a:ext cx="3314700" cy="229393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82E162-A046-48BF-B6C1-DD1F25E30C03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53984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306763" y="849313"/>
            <a:ext cx="3314700" cy="229393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82E162-A046-48BF-B6C1-DD1F25E30C03}" type="slidenum">
              <a:rPr lang="ru-RU" smtClean="0"/>
              <a:pPr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539842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306763" y="849313"/>
            <a:ext cx="3314700" cy="229393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82E162-A046-48BF-B6C1-DD1F25E30C03}" type="slidenum">
              <a:rPr lang="ru-RU" smtClean="0"/>
              <a:pPr/>
              <a:t>18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306763" y="849313"/>
            <a:ext cx="3314700" cy="229393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82E162-A046-48BF-B6C1-DD1F25E30C03}" type="slidenum">
              <a:rPr lang="ru-RU" smtClean="0"/>
              <a:pPr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148483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306763" y="849313"/>
            <a:ext cx="3314700" cy="229393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82E162-A046-48BF-B6C1-DD1F25E30C03}" type="slidenum">
              <a:rPr lang="ru-RU" smtClean="0"/>
              <a:pPr/>
              <a:t>20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306763" y="849313"/>
            <a:ext cx="3314700" cy="229393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82E162-A046-48BF-B6C1-DD1F25E30C03}" type="slidenum">
              <a:rPr lang="ru-RU" smtClean="0"/>
              <a:pPr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148483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306763" y="849313"/>
            <a:ext cx="3314700" cy="229393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82E162-A046-48BF-B6C1-DD1F25E30C03}" type="slidenum">
              <a:rPr lang="ru-RU" smtClean="0"/>
              <a:pPr/>
              <a:t>22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306763" y="849313"/>
            <a:ext cx="3314700" cy="229393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82E162-A046-48BF-B6C1-DD1F25E30C03}" type="slidenum">
              <a:rPr lang="ru-RU" smtClean="0"/>
              <a:pPr/>
              <a:t>23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306763" y="849313"/>
            <a:ext cx="3314700" cy="229393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82E162-A046-48BF-B6C1-DD1F25E30C03}" type="slidenum">
              <a:rPr lang="ru-RU" smtClean="0"/>
              <a:pPr/>
              <a:t>24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580" y="6400800"/>
            <a:ext cx="990342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903420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91541" y="758952"/>
            <a:ext cx="817245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7700" spc="-49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93791" y="4455620"/>
            <a:ext cx="8172450" cy="1143000"/>
          </a:xfrm>
        </p:spPr>
        <p:txBody>
          <a:bodyPr lIns="89078" rIns="89078">
            <a:normAutofit/>
          </a:bodyPr>
          <a:lstStyle>
            <a:lvl1pPr marL="0" indent="0" algn="l">
              <a:buNone/>
              <a:defRPr sz="2300" cap="all" spc="195" baseline="0">
                <a:solidFill>
                  <a:schemeClr val="tx2"/>
                </a:solidFill>
                <a:latin typeface="+mj-lt"/>
              </a:defRPr>
            </a:lvl1pPr>
            <a:lvl2pPr marL="445386" indent="0" algn="ctr">
              <a:buNone/>
              <a:defRPr sz="2300"/>
            </a:lvl2pPr>
            <a:lvl3pPr marL="890775" indent="0" algn="ctr">
              <a:buNone/>
              <a:defRPr sz="2300"/>
            </a:lvl3pPr>
            <a:lvl4pPr marL="1336161" indent="0" algn="ctr">
              <a:buNone/>
              <a:defRPr sz="2000"/>
            </a:lvl4pPr>
            <a:lvl5pPr marL="1781547" indent="0" algn="ctr">
              <a:buNone/>
              <a:defRPr sz="2000"/>
            </a:lvl5pPr>
            <a:lvl6pPr marL="2226935" indent="0" algn="ctr">
              <a:buNone/>
              <a:defRPr sz="2000"/>
            </a:lvl6pPr>
            <a:lvl7pPr marL="2672323" indent="0" algn="ctr">
              <a:buNone/>
              <a:defRPr sz="2000"/>
            </a:lvl7pPr>
            <a:lvl8pPr marL="3117710" indent="0" algn="ctr">
              <a:buNone/>
              <a:defRPr sz="2000"/>
            </a:lvl8pPr>
            <a:lvl9pPr marL="3563097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540B5-CF2C-4F3E-8F11-3BABDA55AF02}" type="datetime1">
              <a:rPr lang="ru-RU" smtClean="0"/>
              <a:pPr/>
              <a:t>27.11.2019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F02AEE-C0C1-49AD-9586-4FB9FE0D2F22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981223" y="4343400"/>
            <a:ext cx="80238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48763185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4538" tIns="0" rIns="44538" bIns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BE782-D27A-49DE-96D5-A1B58FFEA6CB}" type="datetime1">
              <a:rPr lang="ru-RU" smtClean="0"/>
              <a:pPr/>
              <a:t>27.11.2019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F02AEE-C0C1-49AD-9586-4FB9FE0D2F2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4564593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580" y="6400800"/>
            <a:ext cx="990342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903420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4" y="414781"/>
            <a:ext cx="2135981" cy="575742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40" y="414778"/>
            <a:ext cx="6284118" cy="5757423"/>
          </a:xfrm>
        </p:spPr>
        <p:txBody>
          <a:bodyPr vert="eaVert" lIns="44538" tIns="0" rIns="44538" bIns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58DFFF-ECA9-4F4A-A47D-C60A5AD3ADF0}" type="datetime1">
              <a:rPr lang="ru-RU" smtClean="0"/>
              <a:pPr/>
              <a:t>27.11.2019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F02AEE-C0C1-49AD-9586-4FB9FE0D2F2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75818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CFBA89-2358-4C8E-A93C-5D4F808F498A}" type="datetime1">
              <a:rPr lang="ru-RU" smtClean="0"/>
              <a:pPr/>
              <a:t>27.11.2019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F02AEE-C0C1-49AD-9586-4FB9FE0D2F2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1627674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580" y="6400800"/>
            <a:ext cx="990342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903420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1541" y="758952"/>
            <a:ext cx="817245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77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91541" y="4453128"/>
            <a:ext cx="8172450" cy="1143000"/>
          </a:xfrm>
        </p:spPr>
        <p:txBody>
          <a:bodyPr lIns="89078" rIns="89078" anchor="t" anchorCtr="0">
            <a:normAutofit/>
          </a:bodyPr>
          <a:lstStyle>
            <a:lvl1pPr marL="0" indent="0">
              <a:buNone/>
              <a:defRPr sz="2300" cap="all" spc="195" baseline="0">
                <a:solidFill>
                  <a:schemeClr val="tx2"/>
                </a:solidFill>
                <a:latin typeface="+mj-lt"/>
              </a:defRPr>
            </a:lvl1pPr>
            <a:lvl2pPr marL="4453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89077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36161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4pPr>
            <a:lvl5pPr marL="1781547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5pPr>
            <a:lvl6pPr marL="2226935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6pPr>
            <a:lvl7pPr marL="2672323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7pPr>
            <a:lvl8pPr marL="3117710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8pPr>
            <a:lvl9pPr marL="3563097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B8FB5-0419-48C4-87C2-369262CE0311}" type="datetime1">
              <a:rPr lang="ru-RU" smtClean="0"/>
              <a:pPr/>
              <a:t>27.11.2019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F02AEE-C0C1-49AD-9586-4FB9FE0D2F22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981223" y="4343400"/>
            <a:ext cx="80238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79160396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891541" y="286606"/>
            <a:ext cx="8172450" cy="145075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91541" y="1845735"/>
            <a:ext cx="401193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52061" y="1845735"/>
            <a:ext cx="401193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BDC0F0-914A-49D8-A009-0C42AC491784}" type="datetime1">
              <a:rPr lang="ru-RU" smtClean="0"/>
              <a:pPr/>
              <a:t>27.11.2019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F02AEE-C0C1-49AD-9586-4FB9FE0D2F2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744368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891541" y="286606"/>
            <a:ext cx="8172450" cy="145075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91541" y="1846053"/>
            <a:ext cx="4011930" cy="736283"/>
          </a:xfrm>
        </p:spPr>
        <p:txBody>
          <a:bodyPr lIns="89078" rIns="89078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45386" indent="0">
              <a:buNone/>
              <a:defRPr sz="2000" b="1"/>
            </a:lvl2pPr>
            <a:lvl3pPr marL="890775" indent="0">
              <a:buNone/>
              <a:defRPr sz="1600" b="1"/>
            </a:lvl3pPr>
            <a:lvl4pPr marL="1336161" indent="0">
              <a:buNone/>
              <a:defRPr sz="1600" b="1"/>
            </a:lvl4pPr>
            <a:lvl5pPr marL="1781547" indent="0">
              <a:buNone/>
              <a:defRPr sz="1600" b="1"/>
            </a:lvl5pPr>
            <a:lvl6pPr marL="2226935" indent="0">
              <a:buNone/>
              <a:defRPr sz="1600" b="1"/>
            </a:lvl6pPr>
            <a:lvl7pPr marL="2672323" indent="0">
              <a:buNone/>
              <a:defRPr sz="1600" b="1"/>
            </a:lvl7pPr>
            <a:lvl8pPr marL="3117710" indent="0">
              <a:buNone/>
              <a:defRPr sz="1600" b="1"/>
            </a:lvl8pPr>
            <a:lvl9pPr marL="3563097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91541" y="2582336"/>
            <a:ext cx="4011930" cy="3378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52061" y="1846053"/>
            <a:ext cx="4011930" cy="736283"/>
          </a:xfrm>
        </p:spPr>
        <p:txBody>
          <a:bodyPr lIns="89078" rIns="89078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45386" indent="0">
              <a:buNone/>
              <a:defRPr sz="2000" b="1"/>
            </a:lvl2pPr>
            <a:lvl3pPr marL="890775" indent="0">
              <a:buNone/>
              <a:defRPr sz="1600" b="1"/>
            </a:lvl3pPr>
            <a:lvl4pPr marL="1336161" indent="0">
              <a:buNone/>
              <a:defRPr sz="1600" b="1"/>
            </a:lvl4pPr>
            <a:lvl5pPr marL="1781547" indent="0">
              <a:buNone/>
              <a:defRPr sz="1600" b="1"/>
            </a:lvl5pPr>
            <a:lvl6pPr marL="2226935" indent="0">
              <a:buNone/>
              <a:defRPr sz="1600" b="1"/>
            </a:lvl6pPr>
            <a:lvl7pPr marL="2672323" indent="0">
              <a:buNone/>
              <a:defRPr sz="1600" b="1"/>
            </a:lvl7pPr>
            <a:lvl8pPr marL="3117710" indent="0">
              <a:buNone/>
              <a:defRPr sz="1600" b="1"/>
            </a:lvl8pPr>
            <a:lvl9pPr marL="3563097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52061" y="2582336"/>
            <a:ext cx="4011930" cy="3378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E9019B-E3B1-4495-9D25-A3ED7791720B}" type="datetime1">
              <a:rPr lang="ru-RU" smtClean="0"/>
              <a:pPr/>
              <a:t>27.11.2019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F02AEE-C0C1-49AD-9586-4FB9FE0D2F2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317133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CA65E-F6CF-4578-A75A-1579221397DC}" type="datetime1">
              <a:rPr lang="ru-RU" smtClean="0"/>
              <a:pPr/>
              <a:t>27.11.2019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F02AEE-C0C1-49AD-9586-4FB9FE0D2F2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330989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580" y="6400800"/>
            <a:ext cx="990342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2" y="6334316"/>
            <a:ext cx="9903420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B819A-0063-407A-B719-26D005FD3261}" type="datetime1">
              <a:rPr lang="ru-RU" smtClean="0"/>
              <a:pPr/>
              <a:t>27.11.2019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F02AEE-C0C1-49AD-9586-4FB9FE0D2F2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1576022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2" y="0"/>
            <a:ext cx="3291269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3282559" y="0"/>
            <a:ext cx="52007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1477" y="594359"/>
            <a:ext cx="2600325" cy="2286000"/>
          </a:xfrm>
        </p:spPr>
        <p:txBody>
          <a:bodyPr anchor="b">
            <a:normAutofit/>
          </a:bodyPr>
          <a:lstStyle>
            <a:lvl1pPr>
              <a:defRPr sz="35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00488" y="731521"/>
            <a:ext cx="5274946" cy="5257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71477" y="2926081"/>
            <a:ext cx="2600325" cy="3379124"/>
          </a:xfrm>
        </p:spPr>
        <p:txBody>
          <a:bodyPr lIns="89078" rIns="89078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45386" indent="0">
              <a:buNone/>
              <a:defRPr sz="1200"/>
            </a:lvl2pPr>
            <a:lvl3pPr marL="890775" indent="0">
              <a:buNone/>
              <a:defRPr sz="900"/>
            </a:lvl3pPr>
            <a:lvl4pPr marL="1336161" indent="0">
              <a:buNone/>
              <a:defRPr sz="900"/>
            </a:lvl4pPr>
            <a:lvl5pPr marL="1781547" indent="0">
              <a:buNone/>
              <a:defRPr sz="900"/>
            </a:lvl5pPr>
            <a:lvl6pPr marL="2226935" indent="0">
              <a:buNone/>
              <a:defRPr sz="900"/>
            </a:lvl6pPr>
            <a:lvl7pPr marL="2672323" indent="0">
              <a:buNone/>
              <a:defRPr sz="900"/>
            </a:lvl7pPr>
            <a:lvl8pPr marL="3117710" indent="0">
              <a:buNone/>
              <a:defRPr sz="900"/>
            </a:lvl8pPr>
            <a:lvl9pPr marL="3563097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78230" y="6459788"/>
            <a:ext cx="2127539" cy="365125"/>
          </a:xfrm>
        </p:spPr>
        <p:txBody>
          <a:bodyPr/>
          <a:lstStyle>
            <a:lvl1pPr algn="l">
              <a:defRPr/>
            </a:lvl1pPr>
          </a:lstStyle>
          <a:p>
            <a:fld id="{A1AB256E-7304-4D4D-A965-EBC72EAA9FF9}" type="datetime1">
              <a:rPr lang="ru-RU" smtClean="0"/>
              <a:pPr/>
              <a:t>27.11.2019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900491" y="6459788"/>
            <a:ext cx="3776663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FF02AEE-C0C1-49AD-9586-4FB9FE0D2F2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7211405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" y="4953001"/>
            <a:ext cx="9903420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2" y="4915076"/>
            <a:ext cx="9903420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1542" y="5074923"/>
            <a:ext cx="8217028" cy="822960"/>
          </a:xfrm>
        </p:spPr>
        <p:txBody>
          <a:bodyPr lIns="89078" tIns="0" rIns="89078" bIns="0" anchor="b">
            <a:noAutofit/>
          </a:bodyPr>
          <a:lstStyle>
            <a:lvl1pPr>
              <a:defRPr sz="35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4" y="2"/>
            <a:ext cx="9905988" cy="4915076"/>
          </a:xfrm>
          <a:blipFill>
            <a:blip r:embed="rId2" cstate="screen"/>
            <a:stretch>
              <a:fillRect/>
            </a:stretch>
          </a:blipFill>
        </p:spPr>
        <p:txBody>
          <a:bodyPr lIns="445386" tIns="445386" anchor="t"/>
          <a:lstStyle>
            <a:lvl1pPr marL="0" indent="0">
              <a:buNone/>
              <a:defRPr sz="3100">
                <a:solidFill>
                  <a:schemeClr val="bg1"/>
                </a:solidFill>
              </a:defRPr>
            </a:lvl1pPr>
            <a:lvl2pPr marL="445386" indent="0">
              <a:buNone/>
              <a:defRPr sz="2800"/>
            </a:lvl2pPr>
            <a:lvl3pPr marL="890775" indent="0">
              <a:buNone/>
              <a:defRPr sz="2300"/>
            </a:lvl3pPr>
            <a:lvl4pPr marL="1336161" indent="0">
              <a:buNone/>
              <a:defRPr sz="2000"/>
            </a:lvl4pPr>
            <a:lvl5pPr marL="1781547" indent="0">
              <a:buNone/>
              <a:defRPr sz="2000"/>
            </a:lvl5pPr>
            <a:lvl6pPr marL="2226935" indent="0">
              <a:buNone/>
              <a:defRPr sz="2000"/>
            </a:lvl6pPr>
            <a:lvl7pPr marL="2672323" indent="0">
              <a:buNone/>
              <a:defRPr sz="2000"/>
            </a:lvl7pPr>
            <a:lvl8pPr marL="3117710" indent="0">
              <a:buNone/>
              <a:defRPr sz="2000"/>
            </a:lvl8pPr>
            <a:lvl9pPr marL="3563097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91542" y="5907025"/>
            <a:ext cx="8217028" cy="594360"/>
          </a:xfrm>
        </p:spPr>
        <p:txBody>
          <a:bodyPr lIns="89078" tIns="0" rIns="89078" bIns="0">
            <a:normAutofit/>
          </a:bodyPr>
          <a:lstStyle>
            <a:lvl1pPr marL="0" indent="0">
              <a:spcBef>
                <a:spcPts val="0"/>
              </a:spcBef>
              <a:spcAft>
                <a:spcPts val="584"/>
              </a:spcAft>
              <a:buNone/>
              <a:defRPr sz="1500">
                <a:solidFill>
                  <a:srgbClr val="FFFFFF"/>
                </a:solidFill>
              </a:defRPr>
            </a:lvl1pPr>
            <a:lvl2pPr marL="445386" indent="0">
              <a:buNone/>
              <a:defRPr sz="1200"/>
            </a:lvl2pPr>
            <a:lvl3pPr marL="890775" indent="0">
              <a:buNone/>
              <a:defRPr sz="900"/>
            </a:lvl3pPr>
            <a:lvl4pPr marL="1336161" indent="0">
              <a:buNone/>
              <a:defRPr sz="900"/>
            </a:lvl4pPr>
            <a:lvl5pPr marL="1781547" indent="0">
              <a:buNone/>
              <a:defRPr sz="900"/>
            </a:lvl5pPr>
            <a:lvl6pPr marL="2226935" indent="0">
              <a:buNone/>
              <a:defRPr sz="900"/>
            </a:lvl6pPr>
            <a:lvl7pPr marL="2672323" indent="0">
              <a:buNone/>
              <a:defRPr sz="900"/>
            </a:lvl7pPr>
            <a:lvl8pPr marL="3117710" indent="0">
              <a:buNone/>
              <a:defRPr sz="900"/>
            </a:lvl8pPr>
            <a:lvl9pPr marL="3563097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8E329-976C-4B15-AEF0-8A7FC42E2B8E}" type="datetime1">
              <a:rPr lang="ru-RU" smtClean="0"/>
              <a:pPr/>
              <a:t>27.11.2019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F02AEE-C0C1-49AD-9586-4FB9FE0D2F2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631025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9906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" y="6334317"/>
            <a:ext cx="9906001" cy="6599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91541" y="286606"/>
            <a:ext cx="8172450" cy="1450757"/>
          </a:xfrm>
          <a:prstGeom prst="rect">
            <a:avLst/>
          </a:prstGeom>
        </p:spPr>
        <p:txBody>
          <a:bodyPr vert="horz" lIns="89078" tIns="44538" rIns="89078" bIns="44538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91541" y="1845735"/>
            <a:ext cx="8172450" cy="4023360"/>
          </a:xfrm>
          <a:prstGeom prst="rect">
            <a:avLst/>
          </a:prstGeom>
        </p:spPr>
        <p:txBody>
          <a:bodyPr vert="horz" lIns="0" tIns="44538" rIns="0" bIns="44538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1544" y="6459788"/>
            <a:ext cx="2008720" cy="365125"/>
          </a:xfrm>
          <a:prstGeom prst="rect">
            <a:avLst/>
          </a:prstGeom>
        </p:spPr>
        <p:txBody>
          <a:bodyPr vert="horz" lIns="89078" tIns="44538" rIns="89078" bIns="44538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FE42F8C7-F5FA-40FD-A4ED-B317C779BDB3}" type="datetime1">
              <a:rPr lang="ru-RU" smtClean="0"/>
              <a:pPr/>
              <a:t>27.11.2019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995026" y="6459788"/>
            <a:ext cx="3918528" cy="365125"/>
          </a:xfrm>
          <a:prstGeom prst="rect">
            <a:avLst/>
          </a:prstGeom>
        </p:spPr>
        <p:txBody>
          <a:bodyPr vert="horz" lIns="89078" tIns="44538" rIns="89078" bIns="44538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044124" y="6459788"/>
            <a:ext cx="1066020" cy="365125"/>
          </a:xfrm>
          <a:prstGeom prst="rect">
            <a:avLst/>
          </a:prstGeom>
        </p:spPr>
        <p:txBody>
          <a:bodyPr vert="horz" lIns="89078" tIns="44538" rIns="89078" bIns="44538" rtlCol="0" anchor="ctr"/>
          <a:lstStyle>
            <a:lvl1pPr algn="r">
              <a:defRPr sz="1100">
                <a:solidFill>
                  <a:srgbClr val="FFFFFF"/>
                </a:solidFill>
              </a:defRPr>
            </a:lvl1pPr>
          </a:lstStyle>
          <a:p>
            <a:fld id="{AFF02AEE-C0C1-49AD-9586-4FB9FE0D2F22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>
            <a:off x="969747" y="1737845"/>
            <a:ext cx="8098155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341634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ransition/>
  <p:hf hdr="0" ftr="0" dt="0"/>
  <p:txStyles>
    <p:titleStyle>
      <a:lvl1pPr algn="l" defTabSz="890775" rtl="0" eaLnBrk="1" latinLnBrk="0" hangingPunct="1">
        <a:lnSpc>
          <a:spcPct val="85000"/>
        </a:lnSpc>
        <a:spcBef>
          <a:spcPct val="0"/>
        </a:spcBef>
        <a:buNone/>
        <a:defRPr sz="4600" kern="1200" spc="-49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89078" indent="-89078" algn="l" defTabSz="890775" rtl="0" eaLnBrk="1" latinLnBrk="0" hangingPunct="1">
        <a:lnSpc>
          <a:spcPct val="90000"/>
        </a:lnSpc>
        <a:spcBef>
          <a:spcPts val="1170"/>
        </a:spcBef>
        <a:spcAft>
          <a:spcPts val="195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74125" indent="-178155" algn="l" defTabSz="890775" rtl="0" eaLnBrk="1" latinLnBrk="0" hangingPunct="1">
        <a:lnSpc>
          <a:spcPct val="90000"/>
        </a:lnSpc>
        <a:spcBef>
          <a:spcPts val="195"/>
        </a:spcBef>
        <a:spcAft>
          <a:spcPts val="390"/>
        </a:spcAft>
        <a:buClr>
          <a:schemeClr val="accent1"/>
        </a:buClr>
        <a:buFont typeface="Calibri" pitchFamily="34" charset="0"/>
        <a:buChar char="◦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52279" indent="-178155" algn="l" defTabSz="890775" rtl="0" eaLnBrk="1" latinLnBrk="0" hangingPunct="1">
        <a:lnSpc>
          <a:spcPct val="90000"/>
        </a:lnSpc>
        <a:spcBef>
          <a:spcPts val="195"/>
        </a:spcBef>
        <a:spcAft>
          <a:spcPts val="390"/>
        </a:spcAft>
        <a:buClr>
          <a:schemeClr val="accent1"/>
        </a:buClr>
        <a:buFont typeface="Calibri" pitchFamily="34" charset="0"/>
        <a:buChar char="◦"/>
        <a:defRPr sz="13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30434" indent="-178155" algn="l" defTabSz="890775" rtl="0" eaLnBrk="1" latinLnBrk="0" hangingPunct="1">
        <a:lnSpc>
          <a:spcPct val="90000"/>
        </a:lnSpc>
        <a:spcBef>
          <a:spcPts val="195"/>
        </a:spcBef>
        <a:spcAft>
          <a:spcPts val="390"/>
        </a:spcAft>
        <a:buClr>
          <a:schemeClr val="accent1"/>
        </a:buClr>
        <a:buFont typeface="Calibri" pitchFamily="34" charset="0"/>
        <a:buChar char="◦"/>
        <a:defRPr sz="13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08589" indent="-178155" algn="l" defTabSz="890775" rtl="0" eaLnBrk="1" latinLnBrk="0" hangingPunct="1">
        <a:lnSpc>
          <a:spcPct val="90000"/>
        </a:lnSpc>
        <a:spcBef>
          <a:spcPts val="195"/>
        </a:spcBef>
        <a:spcAft>
          <a:spcPts val="390"/>
        </a:spcAft>
        <a:buClr>
          <a:schemeClr val="accent1"/>
        </a:buClr>
        <a:buFont typeface="Calibri" pitchFamily="34" charset="0"/>
        <a:buChar char="◦"/>
        <a:defRPr sz="13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071580" indent="-222694" algn="l" defTabSz="890775" rtl="0" eaLnBrk="1" latinLnBrk="0" hangingPunct="1">
        <a:lnSpc>
          <a:spcPct val="90000"/>
        </a:lnSpc>
        <a:spcBef>
          <a:spcPts val="195"/>
        </a:spcBef>
        <a:spcAft>
          <a:spcPts val="390"/>
        </a:spcAft>
        <a:buClr>
          <a:schemeClr val="accent1"/>
        </a:buClr>
        <a:buFont typeface="Calibri" pitchFamily="34" charset="0"/>
        <a:buChar char="◦"/>
        <a:defRPr sz="13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266411" indent="-222694" algn="l" defTabSz="890775" rtl="0" eaLnBrk="1" latinLnBrk="0" hangingPunct="1">
        <a:lnSpc>
          <a:spcPct val="90000"/>
        </a:lnSpc>
        <a:spcBef>
          <a:spcPts val="195"/>
        </a:spcBef>
        <a:spcAft>
          <a:spcPts val="390"/>
        </a:spcAft>
        <a:buClr>
          <a:schemeClr val="accent1"/>
        </a:buClr>
        <a:buFont typeface="Calibri" pitchFamily="34" charset="0"/>
        <a:buChar char="◦"/>
        <a:defRPr sz="13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461244" indent="-222694" algn="l" defTabSz="890775" rtl="0" eaLnBrk="1" latinLnBrk="0" hangingPunct="1">
        <a:lnSpc>
          <a:spcPct val="90000"/>
        </a:lnSpc>
        <a:spcBef>
          <a:spcPts val="195"/>
        </a:spcBef>
        <a:spcAft>
          <a:spcPts val="390"/>
        </a:spcAft>
        <a:buClr>
          <a:schemeClr val="accent1"/>
        </a:buClr>
        <a:buFont typeface="Calibri" pitchFamily="34" charset="0"/>
        <a:buChar char="◦"/>
        <a:defRPr sz="13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656077" indent="-222694" algn="l" defTabSz="890775" rtl="0" eaLnBrk="1" latinLnBrk="0" hangingPunct="1">
        <a:lnSpc>
          <a:spcPct val="90000"/>
        </a:lnSpc>
        <a:spcBef>
          <a:spcPts val="195"/>
        </a:spcBef>
        <a:spcAft>
          <a:spcPts val="390"/>
        </a:spcAft>
        <a:buClr>
          <a:schemeClr val="accent1"/>
        </a:buClr>
        <a:buFont typeface="Calibri" pitchFamily="34" charset="0"/>
        <a:buChar char="◦"/>
        <a:defRPr sz="13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890775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45386" algn="l" defTabSz="890775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90775" algn="l" defTabSz="890775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336161" algn="l" defTabSz="890775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781547" algn="l" defTabSz="890775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226935" algn="l" defTabSz="890775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672323" algn="l" defTabSz="890775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117710" algn="l" defTabSz="890775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563097" algn="l" defTabSz="890775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7" Type="http://schemas.openxmlformats.org/officeDocument/2006/relationships/image" Target="../media/image49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8.png"/><Relationship Id="rId5" Type="http://schemas.openxmlformats.org/officeDocument/2006/relationships/image" Target="../media/image47.png"/><Relationship Id="rId4" Type="http://schemas.openxmlformats.org/officeDocument/2006/relationships/image" Target="../media/image4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1.jpeg"/><Relationship Id="rId4" Type="http://schemas.openxmlformats.org/officeDocument/2006/relationships/image" Target="../media/image5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3.jpeg"/><Relationship Id="rId4" Type="http://schemas.openxmlformats.org/officeDocument/2006/relationships/image" Target="../media/image5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5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59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7" Type="http://schemas.openxmlformats.org/officeDocument/2006/relationships/image" Target="../media/image6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1.jpeg"/><Relationship Id="rId5" Type="http://schemas.openxmlformats.org/officeDocument/2006/relationships/image" Target="../media/image3.png"/><Relationship Id="rId4" Type="http://schemas.openxmlformats.org/officeDocument/2006/relationships/image" Target="../media/image14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jpeg"/><Relationship Id="rId3" Type="http://schemas.openxmlformats.org/officeDocument/2006/relationships/image" Target="../media/image64.png"/><Relationship Id="rId7" Type="http://schemas.openxmlformats.org/officeDocument/2006/relationships/image" Target="../media/image68.jpe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7.jpeg"/><Relationship Id="rId5" Type="http://schemas.openxmlformats.org/officeDocument/2006/relationships/image" Target="../media/image66.jpeg"/><Relationship Id="rId10" Type="http://schemas.openxmlformats.org/officeDocument/2006/relationships/image" Target="../media/image71.jpeg"/><Relationship Id="rId4" Type="http://schemas.openxmlformats.org/officeDocument/2006/relationships/image" Target="../media/image65.png"/><Relationship Id="rId9" Type="http://schemas.openxmlformats.org/officeDocument/2006/relationships/image" Target="../media/image70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7.jpeg"/><Relationship Id="rId3" Type="http://schemas.openxmlformats.org/officeDocument/2006/relationships/image" Target="../media/image72.jpeg"/><Relationship Id="rId7" Type="http://schemas.openxmlformats.org/officeDocument/2006/relationships/image" Target="../media/image7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5.jpeg"/><Relationship Id="rId5" Type="http://schemas.openxmlformats.org/officeDocument/2006/relationships/image" Target="../media/image74.png"/><Relationship Id="rId10" Type="http://schemas.openxmlformats.org/officeDocument/2006/relationships/chart" Target="../charts/chart1.xml"/><Relationship Id="rId4" Type="http://schemas.openxmlformats.org/officeDocument/2006/relationships/image" Target="../media/image73.png"/><Relationship Id="rId9" Type="http://schemas.openxmlformats.org/officeDocument/2006/relationships/image" Target="../media/image78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2.jpeg"/><Relationship Id="rId3" Type="http://schemas.openxmlformats.org/officeDocument/2006/relationships/image" Target="../media/image79.jpeg"/><Relationship Id="rId7" Type="http://schemas.openxmlformats.org/officeDocument/2006/relationships/image" Target="../media/image8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0.jpe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2.png"/><Relationship Id="rId7" Type="http://schemas.openxmlformats.org/officeDocument/2006/relationships/image" Target="../media/image8.jpeg"/><Relationship Id="rId12" Type="http://schemas.openxmlformats.org/officeDocument/2006/relationships/image" Target="../media/image13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11" Type="http://schemas.openxmlformats.org/officeDocument/2006/relationships/image" Target="../media/image12.png"/><Relationship Id="rId5" Type="http://schemas.openxmlformats.org/officeDocument/2006/relationships/image" Target="../media/image6.jpeg"/><Relationship Id="rId10" Type="http://schemas.openxmlformats.org/officeDocument/2006/relationships/image" Target="../media/image11.jpeg"/><Relationship Id="rId4" Type="http://schemas.openxmlformats.org/officeDocument/2006/relationships/image" Target="../media/image3.png"/><Relationship Id="rId9" Type="http://schemas.openxmlformats.org/officeDocument/2006/relationships/image" Target="../media/image10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8.jpeg"/><Relationship Id="rId3" Type="http://schemas.openxmlformats.org/officeDocument/2006/relationships/image" Target="../media/image83.jpeg"/><Relationship Id="rId7" Type="http://schemas.openxmlformats.org/officeDocument/2006/relationships/image" Target="../media/image8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6.jpeg"/><Relationship Id="rId11" Type="http://schemas.openxmlformats.org/officeDocument/2006/relationships/image" Target="../media/image91.jpeg"/><Relationship Id="rId5" Type="http://schemas.openxmlformats.org/officeDocument/2006/relationships/image" Target="../media/image85.png"/><Relationship Id="rId10" Type="http://schemas.openxmlformats.org/officeDocument/2006/relationships/image" Target="../media/image90.jpeg"/><Relationship Id="rId4" Type="http://schemas.openxmlformats.org/officeDocument/2006/relationships/image" Target="../media/image84.png"/><Relationship Id="rId9" Type="http://schemas.openxmlformats.org/officeDocument/2006/relationships/image" Target="../media/image89.jpe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3.jpeg"/><Relationship Id="rId3" Type="http://schemas.openxmlformats.org/officeDocument/2006/relationships/chart" Target="../charts/chart2.xml"/><Relationship Id="rId7" Type="http://schemas.microsoft.com/office/2007/relationships/hdphoto" Target="../media/hdphoto1.wdp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2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Relationship Id="rId9" Type="http://schemas.openxmlformats.org/officeDocument/2006/relationships/image" Target="../media/image94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7" Type="http://schemas.openxmlformats.org/officeDocument/2006/relationships/image" Target="../media/image98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7.jpeg"/><Relationship Id="rId5" Type="http://schemas.openxmlformats.org/officeDocument/2006/relationships/image" Target="../media/image96.jpeg"/><Relationship Id="rId4" Type="http://schemas.openxmlformats.org/officeDocument/2006/relationships/image" Target="../media/image9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0.jpeg"/><Relationship Id="rId5" Type="http://schemas.openxmlformats.org/officeDocument/2006/relationships/image" Target="../media/image99.jpeg"/><Relationship Id="rId4" Type="http://schemas.openxmlformats.org/officeDocument/2006/relationships/image" Target="../media/image7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2.jpeg"/><Relationship Id="rId5" Type="http://schemas.openxmlformats.org/officeDocument/2006/relationships/image" Target="../media/image101.jpeg"/><Relationship Id="rId4" Type="http://schemas.openxmlformats.org/officeDocument/2006/relationships/image" Target="../media/image74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24.png"/><Relationship Id="rId7" Type="http://schemas.openxmlformats.org/officeDocument/2006/relationships/image" Target="../media/image105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.jpeg"/><Relationship Id="rId5" Type="http://schemas.openxmlformats.org/officeDocument/2006/relationships/image" Target="../media/image104.png"/><Relationship Id="rId4" Type="http://schemas.openxmlformats.org/officeDocument/2006/relationships/image" Target="../media/image10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07.jpeg"/><Relationship Id="rId4" Type="http://schemas.openxmlformats.org/officeDocument/2006/relationships/image" Target="../media/image106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9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14.pn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2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png"/><Relationship Id="rId4" Type="http://schemas.openxmlformats.org/officeDocument/2006/relationships/image" Target="../media/image2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7" Type="http://schemas.openxmlformats.org/officeDocument/2006/relationships/image" Target="../media/image30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jpeg"/><Relationship Id="rId3" Type="http://schemas.openxmlformats.org/officeDocument/2006/relationships/image" Target="../media/image23.png"/><Relationship Id="rId7" Type="http://schemas.openxmlformats.org/officeDocument/2006/relationships/image" Target="../media/image34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2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jpeg"/><Relationship Id="rId3" Type="http://schemas.openxmlformats.org/officeDocument/2006/relationships/image" Target="../media/image40.jpeg"/><Relationship Id="rId7" Type="http://schemas.openxmlformats.org/officeDocument/2006/relationships/image" Target="../media/image42.jpe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4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http://www.admoil.ru/templates/dd_wildlion_37/images/header.pn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906000" cy="154169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0" y="2644894"/>
            <a:ext cx="9905998" cy="1511261"/>
          </a:xfrm>
        </p:spPr>
        <p:txBody>
          <a:bodyPr>
            <a:noAutofit/>
          </a:bodyPr>
          <a:lstStyle/>
          <a:p>
            <a:pPr algn="ctr"/>
            <a:r>
              <a:rPr lang="ru-RU" sz="4900" b="1" spc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</a:rPr>
              <a:t>Роснефть-класс: </a:t>
            </a:r>
            <a:r>
              <a:rPr lang="ru-RU" sz="4900" b="1" spc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</a:rPr>
              <a:t/>
            </a:r>
            <a:br>
              <a:rPr lang="ru-RU" sz="4900" b="1" spc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</a:rPr>
            </a:br>
            <a:r>
              <a:rPr lang="ru-RU" sz="4900" b="1" spc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</a:rPr>
              <a:t>энергия </a:t>
            </a:r>
            <a:r>
              <a:rPr lang="ru-RU" sz="4900" b="1" spc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</a:rPr>
              <a:t>молодых – энергия будущего</a:t>
            </a: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237331" y="207198"/>
            <a:ext cx="677070" cy="9183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sp>
        <p:nvSpPr>
          <p:cNvPr id="15" name="Прямоугольник 14"/>
          <p:cNvSpPr/>
          <p:nvPr/>
        </p:nvSpPr>
        <p:spPr>
          <a:xfrm>
            <a:off x="6077742" y="5466589"/>
            <a:ext cx="3828256" cy="859387"/>
          </a:xfrm>
          <a:prstGeom prst="rect">
            <a:avLst/>
          </a:prstGeom>
        </p:spPr>
        <p:txBody>
          <a:bodyPr wrap="square" lIns="89078" tIns="44538" rIns="89078" bIns="44538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Морозова Елена Николаевна,</a:t>
            </a:r>
            <a:endParaRPr lang="ru-RU" b="1" i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b="1" i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директор </a:t>
            </a:r>
            <a:r>
              <a:rPr lang="ru-RU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НР МОБУ «</a:t>
            </a:r>
            <a:r>
              <a:rPr lang="ru-RU" b="1" i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Пойковская</a:t>
            </a:r>
            <a:r>
              <a:rPr lang="ru-RU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СОШ№2»</a:t>
            </a:r>
            <a:endParaRPr lang="ru-RU" b="1" i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17527" y="304805"/>
            <a:ext cx="6410112" cy="597777"/>
          </a:xfrm>
          <a:prstGeom prst="rect">
            <a:avLst/>
          </a:prstGeom>
          <a:noFill/>
        </p:spPr>
        <p:txBody>
          <a:bodyPr wrap="square" lIns="89078" tIns="44538" rIns="89078" bIns="44538" rtlCol="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3300" b="1" cap="all" dirty="0" err="1">
                <a:ln/>
                <a:solidFill>
                  <a:schemeClr val="bg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Нефтеюганский</a:t>
            </a:r>
            <a:r>
              <a:rPr lang="ru-RU" sz="3300" b="1" cap="all" dirty="0">
                <a:ln/>
                <a:solidFill>
                  <a:schemeClr val="bg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район</a:t>
            </a:r>
            <a:endParaRPr lang="ru-RU" sz="3300" b="1" cap="all" dirty="0">
              <a:ln/>
              <a:solidFill>
                <a:schemeClr val="bg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754" y="1555945"/>
            <a:ext cx="1391658" cy="19266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4717627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" descr="http://www.admoil.ru/templates/dd_wildlion_37/images/header.pn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1"/>
            <a:ext cx="9906000" cy="1257301"/>
          </a:xfrm>
          <a:prstGeom prst="rect">
            <a:avLst/>
          </a:prstGeom>
          <a:noFill/>
        </p:spPr>
      </p:pic>
      <p:sp>
        <p:nvSpPr>
          <p:cNvPr id="21506" name="AutoShape 2" descr="http://&amp;iecy;&amp;rcy;&amp;mcy;&amp;acy;&amp;kcy;-&amp;icy;&amp;ncy;&amp;fcy;&amp;ocy;.&amp;rcy;&amp;fcy;/wp-content/uploads/2013/09/zdorovyiy-klimat-osobennosti-natsionalnogo-zdravoohraneniya-na-voprosyi-otvechaet-glava-nefteyuganskogo-rayona-vladimir-semyonov_01.jpg"/>
          <p:cNvSpPr>
            <a:spLocks noChangeAspect="1" noChangeArrowheads="1"/>
          </p:cNvSpPr>
          <p:nvPr/>
        </p:nvSpPr>
        <p:spPr bwMode="auto">
          <a:xfrm>
            <a:off x="168541" y="-144461"/>
            <a:ext cx="330200" cy="304801"/>
          </a:xfrm>
          <a:prstGeom prst="rect">
            <a:avLst/>
          </a:prstGeom>
          <a:noFill/>
        </p:spPr>
        <p:txBody>
          <a:bodyPr vert="horz" wrap="square" lIns="89078" tIns="44538" rIns="89078" bIns="44538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6" name="Picture 2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211172" y="133352"/>
            <a:ext cx="644901" cy="9183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pic>
        <p:nvPicPr>
          <p:cNvPr id="16" name="Рисунок 15" descr="C:\Users\User314\Desktop\фото Ирина Григорьевна\10 А\1 школа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000"/>
          <a:stretch>
            <a:fillRect/>
          </a:stretch>
        </p:blipFill>
        <p:spPr bwMode="auto">
          <a:xfrm>
            <a:off x="-1" y="1699211"/>
            <a:ext cx="5293519" cy="46575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" name="Рисунок 16" descr="C:\Users\User314\Desktop\фото Ирина Григорьевна\10 А\1 школа.jpg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934" r="13637"/>
          <a:stretch/>
        </p:blipFill>
        <p:spPr bwMode="auto">
          <a:xfrm>
            <a:off x="5063068" y="1769063"/>
            <a:ext cx="4842932" cy="45876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" name="TextBox 11"/>
          <p:cNvSpPr txBox="1"/>
          <p:nvPr/>
        </p:nvSpPr>
        <p:spPr>
          <a:xfrm>
            <a:off x="761471" y="290286"/>
            <a:ext cx="6410112" cy="597777"/>
          </a:xfrm>
          <a:prstGeom prst="rect">
            <a:avLst/>
          </a:prstGeom>
          <a:noFill/>
        </p:spPr>
        <p:txBody>
          <a:bodyPr wrap="square" lIns="89078" tIns="44538" rIns="89078" bIns="44538" rtlCol="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3300" b="1" cap="all" dirty="0" err="1">
                <a:ln/>
                <a:solidFill>
                  <a:schemeClr val="bg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Нефтеюганский</a:t>
            </a:r>
            <a:r>
              <a:rPr lang="ru-RU" sz="3300" b="1" cap="all" dirty="0">
                <a:ln/>
                <a:solidFill>
                  <a:schemeClr val="bg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ru-RU" sz="3300" b="1" cap="all" dirty="0">
                <a:ln/>
                <a:solidFill>
                  <a:schemeClr val="bg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район</a:t>
            </a:r>
            <a:endParaRPr lang="ru-RU" sz="3300" b="1" cap="all" dirty="0">
              <a:ln/>
              <a:solidFill>
                <a:schemeClr val="bg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13" name="Заголовок 1"/>
          <p:cNvSpPr txBox="1">
            <a:spLocks/>
          </p:cNvSpPr>
          <p:nvPr/>
        </p:nvSpPr>
        <p:spPr>
          <a:xfrm>
            <a:off x="0" y="1089615"/>
            <a:ext cx="9906000" cy="609599"/>
          </a:xfrm>
          <a:prstGeom prst="rect">
            <a:avLst/>
          </a:prstGeom>
          <a:solidFill>
            <a:schemeClr val="accent2"/>
          </a:solidFill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lIns="89078" tIns="44538" rIns="89078" bIns="44538" rtlCol="0" anchor="ctr">
            <a:normAutofit/>
          </a:bodyPr>
          <a:lstStyle>
            <a:lvl1pPr algn="l" defTabSz="759205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3900" kern="1200" spc="-42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300" b="1" spc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Times New Roman" pitchFamily="18" charset="0"/>
              </a:rPr>
              <a:t>             Формы сотрудничества с социальными партнерами</a:t>
            </a:r>
            <a:endParaRPr lang="ru-RU" sz="2500" b="1" spc="0" dirty="0">
              <a:ln w="1905"/>
              <a:solidFill>
                <a:schemeClr val="bg1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274711" y="6356731"/>
            <a:ext cx="6151504" cy="400721"/>
          </a:xfrm>
          <a:prstGeom prst="rect">
            <a:avLst/>
          </a:prstGeom>
        </p:spPr>
        <p:txBody>
          <a:bodyPr wrap="square" lIns="107287" tIns="53643" rIns="107287" bIns="53643">
            <a:spAutoFit/>
          </a:bodyPr>
          <a:lstStyle/>
          <a:p>
            <a:pPr algn="ctr"/>
            <a:r>
              <a:rPr lang="ru-RU" sz="1900" b="1" dirty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Times New Roman" pitchFamily="18" charset="0"/>
              </a:rPr>
              <a:t>встречи с ветеранами производства</a:t>
            </a:r>
            <a:endParaRPr lang="ru-RU" sz="1900" b="1" dirty="0">
              <a:ln w="1905"/>
              <a:solidFill>
                <a:schemeClr val="bg1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80643653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" descr="http://www.admoil.ru/templates/dd_wildlion_37/images/header.pn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1"/>
            <a:ext cx="9906000" cy="1257301"/>
          </a:xfrm>
          <a:prstGeom prst="rect">
            <a:avLst/>
          </a:prstGeom>
          <a:noFill/>
        </p:spPr>
      </p:pic>
      <p:sp>
        <p:nvSpPr>
          <p:cNvPr id="21506" name="AutoShape 2" descr="http://&amp;iecy;&amp;rcy;&amp;mcy;&amp;acy;&amp;kcy;-&amp;icy;&amp;ncy;&amp;fcy;&amp;ocy;.&amp;rcy;&amp;fcy;/wp-content/uploads/2013/09/zdorovyiy-klimat-osobennosti-natsionalnogo-zdravoohraneniya-na-voprosyi-otvechaet-glava-nefteyuganskogo-rayona-vladimir-semyonov_01.jpg"/>
          <p:cNvSpPr>
            <a:spLocks noChangeAspect="1" noChangeArrowheads="1"/>
          </p:cNvSpPr>
          <p:nvPr/>
        </p:nvSpPr>
        <p:spPr bwMode="auto">
          <a:xfrm>
            <a:off x="168541" y="-144461"/>
            <a:ext cx="330200" cy="304801"/>
          </a:xfrm>
          <a:prstGeom prst="rect">
            <a:avLst/>
          </a:prstGeom>
          <a:noFill/>
        </p:spPr>
        <p:txBody>
          <a:bodyPr vert="horz" wrap="square" lIns="89078" tIns="44538" rIns="89078" bIns="44538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6" name="Picture 2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211173" y="133352"/>
            <a:ext cx="632849" cy="9183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pic>
        <p:nvPicPr>
          <p:cNvPr id="12" name="Picture 4" descr="DSC_012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99215"/>
            <a:ext cx="4341519" cy="460150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7274" y="1699214"/>
            <a:ext cx="3738726" cy="460150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000"/>
          <a:stretch/>
        </p:blipFill>
        <p:spPr bwMode="auto">
          <a:xfrm>
            <a:off x="4145845" y="1699214"/>
            <a:ext cx="2439506" cy="462530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844022" y="290286"/>
            <a:ext cx="6410112" cy="597777"/>
          </a:xfrm>
          <a:prstGeom prst="rect">
            <a:avLst/>
          </a:prstGeom>
          <a:noFill/>
        </p:spPr>
        <p:txBody>
          <a:bodyPr wrap="square" lIns="89078" tIns="44538" rIns="89078" bIns="44538" rtlCol="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3300" b="1" cap="all" dirty="0" err="1">
                <a:ln/>
                <a:solidFill>
                  <a:schemeClr val="bg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Нефтеюганский</a:t>
            </a:r>
            <a:r>
              <a:rPr lang="ru-RU" sz="3300" b="1" cap="all" dirty="0">
                <a:ln/>
                <a:solidFill>
                  <a:schemeClr val="bg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ru-RU" sz="3300" b="1" cap="all" dirty="0">
                <a:ln/>
                <a:solidFill>
                  <a:schemeClr val="bg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район</a:t>
            </a:r>
            <a:endParaRPr lang="ru-RU" sz="3300" b="1" cap="all" dirty="0">
              <a:ln/>
              <a:solidFill>
                <a:schemeClr val="bg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16" name="Заголовок 1"/>
          <p:cNvSpPr txBox="1">
            <a:spLocks/>
          </p:cNvSpPr>
          <p:nvPr/>
        </p:nvSpPr>
        <p:spPr>
          <a:xfrm>
            <a:off x="0" y="1089615"/>
            <a:ext cx="9906000" cy="609599"/>
          </a:xfrm>
          <a:prstGeom prst="rect">
            <a:avLst/>
          </a:prstGeom>
          <a:solidFill>
            <a:schemeClr val="accent2"/>
          </a:solidFill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lIns="89078" tIns="44538" rIns="89078" bIns="44538" rtlCol="0" anchor="ctr">
            <a:normAutofit/>
          </a:bodyPr>
          <a:lstStyle>
            <a:lvl1pPr algn="l" defTabSz="759205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3900" kern="1200" spc="-42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300" b="1" spc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Times New Roman" pitchFamily="18" charset="0"/>
              </a:rPr>
              <a:t>             Формы сотрудничества с социальными партнерами</a:t>
            </a:r>
            <a:endParaRPr lang="ru-RU" sz="2500" b="1" spc="0" dirty="0">
              <a:ln w="1905"/>
              <a:solidFill>
                <a:schemeClr val="bg1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941680" y="6324520"/>
            <a:ext cx="8316149" cy="400721"/>
          </a:xfrm>
          <a:prstGeom prst="rect">
            <a:avLst/>
          </a:prstGeom>
        </p:spPr>
        <p:txBody>
          <a:bodyPr wrap="square" lIns="107287" tIns="53643" rIns="107287" bIns="53643">
            <a:spAutoFit/>
          </a:bodyPr>
          <a:lstStyle/>
          <a:p>
            <a:pPr algn="ctr"/>
            <a:r>
              <a:rPr lang="ru-RU" sz="1900" b="1" dirty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Times New Roman" pitchFamily="18" charset="0"/>
              </a:rPr>
              <a:t>участие в научно-практических конференциях</a:t>
            </a:r>
            <a:endParaRPr lang="ru-RU" sz="1900" b="1" dirty="0">
              <a:ln w="1905"/>
              <a:solidFill>
                <a:schemeClr val="bg1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15" name="Рисунок 14" descr="f5fbff22b9d3c08e45a7777ffc5a99de_L.jpg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924" t="7537" r="10327" b="6030"/>
          <a:stretch>
            <a:fillRect/>
          </a:stretch>
        </p:blipFill>
        <p:spPr>
          <a:xfrm>
            <a:off x="1" y="5008629"/>
            <a:ext cx="2081695" cy="18493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521030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" descr="http://www.admoil.ru/templates/dd_wildlion_37/images/header.pn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1"/>
            <a:ext cx="9906000" cy="1257301"/>
          </a:xfrm>
          <a:prstGeom prst="rect">
            <a:avLst/>
          </a:prstGeom>
          <a:noFill/>
        </p:spPr>
      </p:pic>
      <p:sp>
        <p:nvSpPr>
          <p:cNvPr id="21506" name="AutoShape 2" descr="http://&amp;iecy;&amp;rcy;&amp;mcy;&amp;acy;&amp;kcy;-&amp;icy;&amp;ncy;&amp;fcy;&amp;ocy;.&amp;rcy;&amp;fcy;/wp-content/uploads/2013/09/zdorovyiy-klimat-osobennosti-natsionalnogo-zdravoohraneniya-na-voprosyi-otvechaet-glava-nefteyuganskogo-rayona-vladimir-semyonov_01.jpg"/>
          <p:cNvSpPr>
            <a:spLocks noChangeAspect="1" noChangeArrowheads="1"/>
          </p:cNvSpPr>
          <p:nvPr/>
        </p:nvSpPr>
        <p:spPr bwMode="auto">
          <a:xfrm>
            <a:off x="168541" y="-144461"/>
            <a:ext cx="330200" cy="304801"/>
          </a:xfrm>
          <a:prstGeom prst="rect">
            <a:avLst/>
          </a:prstGeom>
          <a:noFill/>
        </p:spPr>
        <p:txBody>
          <a:bodyPr vert="horz" wrap="square" lIns="89078" tIns="44538" rIns="89078" bIns="44538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6" name="Picture 2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211173" y="133352"/>
            <a:ext cx="632849" cy="9183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pic>
        <p:nvPicPr>
          <p:cNvPr id="13" name="Picture 8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1638203"/>
            <a:ext cx="5167880" cy="471936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Picture 6" descr="C:\Users\Учитель\Desktop\кл рук\к отчету\Knm83PTf_XU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677" b="32795"/>
          <a:stretch/>
        </p:blipFill>
        <p:spPr bwMode="auto">
          <a:xfrm>
            <a:off x="4953000" y="1702077"/>
            <a:ext cx="4953000" cy="465548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6518393" y="1044866"/>
            <a:ext cx="3387606" cy="539221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lIns="107287" tIns="53643" rIns="107287" bIns="53643">
            <a:spAutoFit/>
          </a:bodyPr>
          <a:lstStyle/>
          <a:p>
            <a:pPr algn="ctr"/>
            <a:r>
              <a:rPr lang="ru-RU" sz="2800" b="1" dirty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Times New Roman" pitchFamily="18" charset="0"/>
              </a:rPr>
              <a:t>Лестница к успеху</a:t>
            </a:r>
            <a:endParaRPr lang="ru-RU" sz="1900" b="1" dirty="0">
              <a:ln w="1905"/>
              <a:solidFill>
                <a:schemeClr val="bg1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44022" y="290286"/>
            <a:ext cx="6410112" cy="597777"/>
          </a:xfrm>
          <a:prstGeom prst="rect">
            <a:avLst/>
          </a:prstGeom>
          <a:noFill/>
        </p:spPr>
        <p:txBody>
          <a:bodyPr wrap="square" lIns="89078" tIns="44538" rIns="89078" bIns="44538" rtlCol="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3300" b="1" cap="all" dirty="0" err="1">
                <a:ln/>
                <a:solidFill>
                  <a:schemeClr val="bg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Нефтеюганский</a:t>
            </a:r>
            <a:r>
              <a:rPr lang="ru-RU" sz="3300" b="1" cap="all" dirty="0">
                <a:ln/>
                <a:solidFill>
                  <a:schemeClr val="bg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ru-RU" sz="3300" b="1" cap="all" dirty="0">
                <a:ln/>
                <a:solidFill>
                  <a:schemeClr val="bg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район</a:t>
            </a:r>
            <a:endParaRPr lang="ru-RU" sz="3300" b="1" cap="all" dirty="0">
              <a:ln/>
              <a:solidFill>
                <a:schemeClr val="bg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15" name="Заголовок 1"/>
          <p:cNvSpPr txBox="1">
            <a:spLocks/>
          </p:cNvSpPr>
          <p:nvPr/>
        </p:nvSpPr>
        <p:spPr>
          <a:xfrm>
            <a:off x="0" y="1051671"/>
            <a:ext cx="6518393" cy="609599"/>
          </a:xfrm>
          <a:prstGeom prst="rect">
            <a:avLst/>
          </a:prstGeom>
          <a:solidFill>
            <a:schemeClr val="accent2"/>
          </a:solidFill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lIns="89078" tIns="44538" rIns="89078" bIns="44538" rtlCol="0" anchor="ctr">
            <a:noAutofit/>
          </a:bodyPr>
          <a:lstStyle>
            <a:lvl1pPr algn="l" defTabSz="759205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3900" kern="1200" spc="-42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300" b="1" spc="0" dirty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Times New Roman" pitchFamily="18" charset="0"/>
              </a:rPr>
              <a:t>Формы сотрудничества с социальными партнерами</a:t>
            </a:r>
            <a:endParaRPr lang="ru-RU" sz="2300" b="1" spc="0" dirty="0">
              <a:ln w="1905"/>
              <a:solidFill>
                <a:schemeClr val="bg1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37664" y="6329828"/>
            <a:ext cx="9060432" cy="400721"/>
          </a:xfrm>
          <a:prstGeom prst="rect">
            <a:avLst/>
          </a:prstGeom>
        </p:spPr>
        <p:txBody>
          <a:bodyPr wrap="square" lIns="107287" tIns="53643" rIns="107287" bIns="53643">
            <a:spAutoFit/>
          </a:bodyPr>
          <a:lstStyle/>
          <a:p>
            <a:pPr algn="ctr"/>
            <a:r>
              <a:rPr lang="ru-RU" sz="1900" b="1" dirty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Times New Roman" pitchFamily="18" charset="0"/>
              </a:rPr>
              <a:t>организация и проведение фестивалей Роснефть-классов</a:t>
            </a:r>
            <a:endParaRPr lang="ru-RU" sz="1900" b="1" dirty="0">
              <a:ln w="1905"/>
              <a:solidFill>
                <a:schemeClr val="bg1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8649033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" descr="http://www.admoil.ru/templates/dd_wildlion_37/images/header.pn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1"/>
            <a:ext cx="9906000" cy="1257301"/>
          </a:xfrm>
          <a:prstGeom prst="rect">
            <a:avLst/>
          </a:prstGeom>
          <a:noFill/>
        </p:spPr>
      </p:pic>
      <p:sp>
        <p:nvSpPr>
          <p:cNvPr id="21506" name="AutoShape 2" descr="http://&amp;iecy;&amp;rcy;&amp;mcy;&amp;acy;&amp;kcy;-&amp;icy;&amp;ncy;&amp;fcy;&amp;ocy;.&amp;rcy;&amp;fcy;/wp-content/uploads/2013/09/zdorovyiy-klimat-osobennosti-natsionalnogo-zdravoohraneniya-na-voprosyi-otvechaet-glava-nefteyuganskogo-rayona-vladimir-semyonov_01.jpg"/>
          <p:cNvSpPr>
            <a:spLocks noChangeAspect="1" noChangeArrowheads="1"/>
          </p:cNvSpPr>
          <p:nvPr/>
        </p:nvSpPr>
        <p:spPr bwMode="auto">
          <a:xfrm>
            <a:off x="168541" y="-144461"/>
            <a:ext cx="330200" cy="304801"/>
          </a:xfrm>
          <a:prstGeom prst="rect">
            <a:avLst/>
          </a:prstGeom>
          <a:noFill/>
        </p:spPr>
        <p:txBody>
          <a:bodyPr vert="horz" wrap="square" lIns="89078" tIns="44538" rIns="89078" bIns="44538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6" name="Picture 2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211173" y="133352"/>
            <a:ext cx="632849" cy="9183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pic>
        <p:nvPicPr>
          <p:cNvPr id="14" name="Picture 2" descr="F:\10 А\нки тренинг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39922" y="1678567"/>
            <a:ext cx="4366076" cy="46286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" name="Picture 4" descr="F:\тюмень рн класс\сайт\IMG_828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1" y="1719855"/>
            <a:ext cx="5539925" cy="45873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3" name="TextBox 12"/>
          <p:cNvSpPr txBox="1"/>
          <p:nvPr/>
        </p:nvSpPr>
        <p:spPr>
          <a:xfrm>
            <a:off x="844022" y="254145"/>
            <a:ext cx="6410112" cy="597777"/>
          </a:xfrm>
          <a:prstGeom prst="rect">
            <a:avLst/>
          </a:prstGeom>
          <a:noFill/>
        </p:spPr>
        <p:txBody>
          <a:bodyPr wrap="square" lIns="89078" tIns="44538" rIns="89078" bIns="44538" rtlCol="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3300" b="1" cap="all" dirty="0" err="1">
                <a:ln/>
                <a:solidFill>
                  <a:schemeClr val="bg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Нефтеюганский</a:t>
            </a:r>
            <a:r>
              <a:rPr lang="ru-RU" sz="3300" b="1" cap="all" dirty="0">
                <a:ln/>
                <a:solidFill>
                  <a:schemeClr val="bg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ru-RU" sz="3300" b="1" cap="all" dirty="0">
                <a:ln/>
                <a:solidFill>
                  <a:schemeClr val="bg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район</a:t>
            </a:r>
            <a:endParaRPr lang="ru-RU" sz="3300" b="1" cap="all" dirty="0">
              <a:ln/>
              <a:solidFill>
                <a:schemeClr val="bg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844023" y="6331699"/>
            <a:ext cx="8707318" cy="400721"/>
          </a:xfrm>
          <a:prstGeom prst="rect">
            <a:avLst/>
          </a:prstGeom>
        </p:spPr>
        <p:txBody>
          <a:bodyPr wrap="square" lIns="107287" tIns="53643" rIns="107287" bIns="53643">
            <a:spAutoFit/>
          </a:bodyPr>
          <a:lstStyle/>
          <a:p>
            <a:pPr algn="ctr"/>
            <a:r>
              <a:rPr lang="ru-RU" sz="1900" b="1" dirty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Times New Roman" pitchFamily="18" charset="0"/>
              </a:rPr>
              <a:t>корпоративные конкурсы, </a:t>
            </a:r>
            <a:r>
              <a:rPr lang="ru-RU" sz="1900" b="1" dirty="0" err="1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Times New Roman" pitchFamily="18" charset="0"/>
              </a:rPr>
              <a:t>командообразующие</a:t>
            </a:r>
            <a:r>
              <a:rPr lang="ru-RU" sz="1900" b="1" dirty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Times New Roman" pitchFamily="18" charset="0"/>
              </a:rPr>
              <a:t> тренинги</a:t>
            </a:r>
            <a:endParaRPr lang="ru-RU" sz="1900" b="1" dirty="0">
              <a:ln w="1905"/>
              <a:solidFill>
                <a:schemeClr val="bg1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6" name="Заголовок 1"/>
          <p:cNvSpPr txBox="1">
            <a:spLocks/>
          </p:cNvSpPr>
          <p:nvPr/>
        </p:nvSpPr>
        <p:spPr>
          <a:xfrm>
            <a:off x="0" y="1089615"/>
            <a:ext cx="9906000" cy="609599"/>
          </a:xfrm>
          <a:prstGeom prst="rect">
            <a:avLst/>
          </a:prstGeom>
          <a:solidFill>
            <a:schemeClr val="accent2"/>
          </a:solidFill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lIns="89078" tIns="44538" rIns="89078" bIns="44538" rtlCol="0" anchor="ctr">
            <a:normAutofit/>
          </a:bodyPr>
          <a:lstStyle>
            <a:lvl1pPr algn="l" defTabSz="759205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3900" kern="1200" spc="-42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300" b="1" spc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Times New Roman" pitchFamily="18" charset="0"/>
              </a:rPr>
              <a:t>             Формы сотрудничества с социальными партнерами</a:t>
            </a:r>
            <a:endParaRPr lang="ru-RU" sz="2500" b="1" spc="0" dirty="0">
              <a:ln w="1905"/>
              <a:solidFill>
                <a:schemeClr val="bg1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116902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AutoShape 3"/>
          <p:cNvSpPr>
            <a:spLocks noChangeArrowheads="1"/>
          </p:cNvSpPr>
          <p:nvPr/>
        </p:nvSpPr>
        <p:spPr bwMode="auto">
          <a:xfrm>
            <a:off x="7533452" y="3160889"/>
            <a:ext cx="2030119" cy="2977092"/>
          </a:xfrm>
          <a:prstGeom prst="roundRect">
            <a:avLst>
              <a:gd name="adj" fmla="val 13745"/>
            </a:avLst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</a:ex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lIns="107287" tIns="53643" rIns="107287" bIns="53643" anchor="ctr"/>
          <a:lstStyle>
            <a:lvl1pPr>
              <a:defRPr sz="2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defRPr/>
            </a:pPr>
            <a:endParaRPr lang="ru-RU" altLang="ru-RU" smtClean="0">
              <a:solidFill>
                <a:srgbClr val="000000"/>
              </a:solidFill>
              <a:cs typeface="+mn-cs"/>
            </a:endParaRPr>
          </a:p>
        </p:txBody>
      </p:sp>
      <p:sp>
        <p:nvSpPr>
          <p:cNvPr id="19460" name="AutoShape 4"/>
          <p:cNvSpPr>
            <a:spLocks noChangeArrowheads="1"/>
          </p:cNvSpPr>
          <p:nvPr/>
        </p:nvSpPr>
        <p:spPr bwMode="auto">
          <a:xfrm>
            <a:off x="5148674" y="3130785"/>
            <a:ext cx="2048464" cy="3110384"/>
          </a:xfrm>
          <a:prstGeom prst="roundRect">
            <a:avLst>
              <a:gd name="adj" fmla="val 13745"/>
            </a:avLst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</a:ex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lIns="107287" tIns="53643" rIns="107287" bIns="53643" anchor="ctr"/>
          <a:lstStyle>
            <a:lvl1pPr>
              <a:defRPr sz="2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defRPr/>
            </a:pPr>
            <a:endParaRPr lang="ru-RU" altLang="ru-RU" smtClean="0">
              <a:solidFill>
                <a:srgbClr val="000000"/>
              </a:solidFill>
              <a:cs typeface="+mn-cs"/>
            </a:endParaRPr>
          </a:p>
        </p:txBody>
      </p:sp>
      <p:sp>
        <p:nvSpPr>
          <p:cNvPr id="19461" name="AutoShape 5"/>
          <p:cNvSpPr>
            <a:spLocks noChangeArrowheads="1"/>
          </p:cNvSpPr>
          <p:nvPr/>
        </p:nvSpPr>
        <p:spPr bwMode="auto">
          <a:xfrm>
            <a:off x="2812815" y="3160889"/>
            <a:ext cx="2084963" cy="3080280"/>
          </a:xfrm>
          <a:prstGeom prst="roundRect">
            <a:avLst>
              <a:gd name="adj" fmla="val 13745"/>
            </a:avLst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</a:ex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lIns="107287" tIns="53643" rIns="107287" bIns="53643" anchor="ctr"/>
          <a:lstStyle>
            <a:lvl1pPr>
              <a:defRPr sz="2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defRPr/>
            </a:pPr>
            <a:endParaRPr lang="ru-RU" altLang="ru-RU" smtClean="0">
              <a:solidFill>
                <a:srgbClr val="000000"/>
              </a:solidFill>
              <a:cs typeface="+mn-cs"/>
            </a:endParaRPr>
          </a:p>
        </p:txBody>
      </p:sp>
      <p:sp>
        <p:nvSpPr>
          <p:cNvPr id="19462" name="AutoShape 6"/>
          <p:cNvSpPr>
            <a:spLocks noChangeArrowheads="1"/>
          </p:cNvSpPr>
          <p:nvPr/>
        </p:nvSpPr>
        <p:spPr bwMode="auto">
          <a:xfrm>
            <a:off x="452496" y="3206045"/>
            <a:ext cx="1893110" cy="2965215"/>
          </a:xfrm>
          <a:prstGeom prst="roundRect">
            <a:avLst>
              <a:gd name="adj" fmla="val 13745"/>
            </a:avLst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</a:ex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lIns="107287" tIns="53643" rIns="107287" bIns="53643" anchor="ctr"/>
          <a:lstStyle>
            <a:lvl1pPr>
              <a:defRPr sz="2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defRPr/>
            </a:pPr>
            <a:endParaRPr lang="ru-RU" altLang="ru-RU" smtClean="0">
              <a:solidFill>
                <a:srgbClr val="000000"/>
              </a:solidFill>
              <a:cs typeface="+mn-cs"/>
            </a:endParaRP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158987" y="1539139"/>
            <a:ext cx="9208910" cy="1163079"/>
            <a:chOff x="624" y="1138"/>
            <a:chExt cx="4108" cy="734"/>
          </a:xfrm>
        </p:grpSpPr>
        <p:sp>
          <p:nvSpPr>
            <p:cNvPr id="82952" name="Rectangle 8"/>
            <p:cNvSpPr>
              <a:spLocks noChangeArrowheads="1"/>
            </p:cNvSpPr>
            <p:nvPr/>
          </p:nvSpPr>
          <p:spPr bwMode="gray">
            <a:xfrm rot="3419336">
              <a:off x="624" y="1200"/>
              <a:ext cx="672" cy="672"/>
            </a:xfrm>
            <a:prstGeom prst="rect">
              <a:avLst/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887400" prstMaterial="legacyMatte">
              <a:bevelT w="13500" h="13500" prst="angle"/>
              <a:bevelB w="13500" h="13500" prst="angle"/>
              <a:extrusionClr>
                <a:schemeClr val="hlink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pPr>
                <a:defRPr/>
              </a:pPr>
              <a:endParaRPr lang="ru-RU" sz="2300">
                <a:solidFill>
                  <a:prstClr val="black"/>
                </a:solidFill>
              </a:endParaRPr>
            </a:p>
          </p:txBody>
        </p:sp>
        <p:grpSp>
          <p:nvGrpSpPr>
            <p:cNvPr id="4" name="Group 9"/>
            <p:cNvGrpSpPr>
              <a:grpSpLocks/>
            </p:cNvGrpSpPr>
            <p:nvPr/>
          </p:nvGrpSpPr>
          <p:grpSpPr bwMode="auto">
            <a:xfrm>
              <a:off x="1296" y="1296"/>
              <a:ext cx="624" cy="96"/>
              <a:chOff x="2003" y="3439"/>
              <a:chExt cx="468" cy="244"/>
            </a:xfrm>
          </p:grpSpPr>
          <p:sp>
            <p:nvSpPr>
              <p:cNvPr id="19491" name="Oval 10"/>
              <p:cNvSpPr>
                <a:spLocks noChangeArrowheads="1"/>
              </p:cNvSpPr>
              <p:nvPr/>
            </p:nvSpPr>
            <p:spPr bwMode="gray">
              <a:xfrm>
                <a:off x="2003" y="3441"/>
                <a:ext cx="79" cy="241"/>
              </a:xfrm>
              <a:prstGeom prst="ellipse">
                <a:avLst/>
              </a:prstGeom>
              <a:gradFill rotWithShape="0">
                <a:gsLst>
                  <a:gs pos="0">
                    <a:srgbClr val="767676"/>
                  </a:gs>
                  <a:gs pos="50000">
                    <a:srgbClr val="FFFFFF"/>
                  </a:gs>
                  <a:gs pos="100000">
                    <a:srgbClr val="767676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1pPr>
                <a:lvl2pPr marL="742950" indent="-285750"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2pPr>
                <a:lvl3pPr marL="1143000" indent="-228600"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3pPr>
                <a:lvl4pPr marL="1600200" indent="-228600"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4pPr>
                <a:lvl5pPr marL="2057400" indent="-228600"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9pPr>
              </a:lstStyle>
              <a:p>
                <a:pPr>
                  <a:defRPr/>
                </a:pPr>
                <a:endParaRPr lang="ru-RU" altLang="ru-RU" smtClean="0">
                  <a:solidFill>
                    <a:srgbClr val="000000"/>
                  </a:solidFill>
                  <a:cs typeface="+mn-cs"/>
                </a:endParaRPr>
              </a:p>
            </p:txBody>
          </p:sp>
          <p:sp>
            <p:nvSpPr>
              <p:cNvPr id="19492" name="Rectangle 11"/>
              <p:cNvSpPr>
                <a:spLocks noChangeArrowheads="1"/>
              </p:cNvSpPr>
              <p:nvPr/>
            </p:nvSpPr>
            <p:spPr bwMode="gray">
              <a:xfrm>
                <a:off x="2048" y="3441"/>
                <a:ext cx="388" cy="242"/>
              </a:xfrm>
              <a:prstGeom prst="rect">
                <a:avLst/>
              </a:prstGeom>
              <a:gradFill rotWithShape="0">
                <a:gsLst>
                  <a:gs pos="0">
                    <a:srgbClr val="767676"/>
                  </a:gs>
                  <a:gs pos="50000">
                    <a:srgbClr val="FFFFFF"/>
                  </a:gs>
                  <a:gs pos="100000">
                    <a:srgbClr val="767676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1pPr>
                <a:lvl2pPr marL="742950" indent="-285750"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2pPr>
                <a:lvl3pPr marL="1143000" indent="-228600"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3pPr>
                <a:lvl4pPr marL="1600200" indent="-228600"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4pPr>
                <a:lvl5pPr marL="2057400" indent="-228600"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9pPr>
              </a:lstStyle>
              <a:p>
                <a:pPr>
                  <a:defRPr/>
                </a:pPr>
                <a:endParaRPr lang="ru-RU" altLang="ru-RU" smtClean="0">
                  <a:solidFill>
                    <a:srgbClr val="000000"/>
                  </a:solidFill>
                  <a:cs typeface="+mn-cs"/>
                </a:endParaRPr>
              </a:p>
            </p:txBody>
          </p:sp>
          <p:sp>
            <p:nvSpPr>
              <p:cNvPr id="82956" name="Oval 12"/>
              <p:cNvSpPr>
                <a:spLocks noChangeArrowheads="1"/>
              </p:cNvSpPr>
              <p:nvPr/>
            </p:nvSpPr>
            <p:spPr bwMode="gray">
              <a:xfrm>
                <a:off x="2400" y="3443"/>
                <a:ext cx="71" cy="234"/>
              </a:xfrm>
              <a:prstGeom prst="ellipse">
                <a:avLst/>
              </a:prstGeom>
              <a:gradFill rotWithShape="0">
                <a:gsLst>
                  <a:gs pos="0">
                    <a:schemeClr val="bg1">
                      <a:gamma/>
                      <a:shade val="46275"/>
                      <a:invGamma/>
                    </a:schemeClr>
                  </a:gs>
                  <a:gs pos="50000">
                    <a:schemeClr val="bg1"/>
                  </a:gs>
                  <a:gs pos="100000">
                    <a:schemeClr val="bg1">
                      <a:gamma/>
                      <a:shade val="46275"/>
                      <a:invGamma/>
                    </a:schemeClr>
                  </a:gs>
                </a:gsLst>
                <a:lin ang="5400000" scaled="1"/>
              </a:gradFill>
              <a:ln w="12700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ru-RU" sz="2300">
                  <a:solidFill>
                    <a:prstClr val="black"/>
                  </a:solidFill>
                </a:endParaRPr>
              </a:p>
            </p:txBody>
          </p:sp>
          <p:sp>
            <p:nvSpPr>
              <p:cNvPr id="82957" name="Oval 13"/>
              <p:cNvSpPr>
                <a:spLocks noChangeArrowheads="1"/>
              </p:cNvSpPr>
              <p:nvPr/>
            </p:nvSpPr>
            <p:spPr bwMode="gray">
              <a:xfrm>
                <a:off x="2438" y="3520"/>
                <a:ext cx="20" cy="69"/>
              </a:xfrm>
              <a:prstGeom prst="ellipse">
                <a:avLst/>
              </a:prstGeom>
              <a:gradFill rotWithShape="0">
                <a:gsLst>
                  <a:gs pos="0">
                    <a:schemeClr val="bg1">
                      <a:gamma/>
                      <a:shade val="46275"/>
                      <a:invGamma/>
                    </a:schemeClr>
                  </a:gs>
                  <a:gs pos="50000">
                    <a:schemeClr val="bg1"/>
                  </a:gs>
                  <a:gs pos="100000">
                    <a:schemeClr val="bg1">
                      <a:gamma/>
                      <a:shade val="46275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ru-RU" sz="230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9478" name="Rectangle 14"/>
            <p:cNvSpPr>
              <a:spLocks noChangeArrowheads="1"/>
            </p:cNvSpPr>
            <p:nvPr/>
          </p:nvSpPr>
          <p:spPr bwMode="gray">
            <a:xfrm rot="3419336">
              <a:off x="1776" y="1152"/>
              <a:ext cx="672" cy="672"/>
            </a:xfrm>
            <a:prstGeom prst="rect">
              <a:avLst/>
            </a:prstGeom>
            <a:solidFill>
              <a:schemeClr val="accent1"/>
            </a:soli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8874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>
              <a:lvl1pPr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>
                <a:defRPr/>
              </a:pPr>
              <a:endParaRPr lang="ru-RU" altLang="ru-RU" dirty="0" smtClean="0">
                <a:solidFill>
                  <a:srgbClr val="000000"/>
                </a:solidFill>
                <a:cs typeface="+mn-cs"/>
              </a:endParaRPr>
            </a:p>
          </p:txBody>
        </p:sp>
        <p:grpSp>
          <p:nvGrpSpPr>
            <p:cNvPr id="5" name="Group 15"/>
            <p:cNvGrpSpPr>
              <a:grpSpLocks/>
            </p:cNvGrpSpPr>
            <p:nvPr/>
          </p:nvGrpSpPr>
          <p:grpSpPr bwMode="auto">
            <a:xfrm>
              <a:off x="2448" y="1296"/>
              <a:ext cx="624" cy="96"/>
              <a:chOff x="2003" y="3439"/>
              <a:chExt cx="468" cy="244"/>
            </a:xfrm>
          </p:grpSpPr>
          <p:sp>
            <p:nvSpPr>
              <p:cNvPr id="19487" name="Oval 16"/>
              <p:cNvSpPr>
                <a:spLocks noChangeArrowheads="1"/>
              </p:cNvSpPr>
              <p:nvPr/>
            </p:nvSpPr>
            <p:spPr bwMode="gray">
              <a:xfrm>
                <a:off x="2003" y="3441"/>
                <a:ext cx="79" cy="241"/>
              </a:xfrm>
              <a:prstGeom prst="ellipse">
                <a:avLst/>
              </a:prstGeom>
              <a:gradFill rotWithShape="0">
                <a:gsLst>
                  <a:gs pos="0">
                    <a:srgbClr val="767676"/>
                  </a:gs>
                  <a:gs pos="50000">
                    <a:srgbClr val="FFFFFF"/>
                  </a:gs>
                  <a:gs pos="100000">
                    <a:srgbClr val="767676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1pPr>
                <a:lvl2pPr marL="742950" indent="-285750"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2pPr>
                <a:lvl3pPr marL="1143000" indent="-228600"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3pPr>
                <a:lvl4pPr marL="1600200" indent="-228600"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4pPr>
                <a:lvl5pPr marL="2057400" indent="-228600"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9pPr>
              </a:lstStyle>
              <a:p>
                <a:pPr>
                  <a:defRPr/>
                </a:pPr>
                <a:endParaRPr lang="ru-RU" altLang="ru-RU" smtClean="0">
                  <a:solidFill>
                    <a:srgbClr val="000000"/>
                  </a:solidFill>
                  <a:cs typeface="+mn-cs"/>
                </a:endParaRPr>
              </a:p>
            </p:txBody>
          </p:sp>
          <p:sp>
            <p:nvSpPr>
              <p:cNvPr id="19488" name="Rectangle 17"/>
              <p:cNvSpPr>
                <a:spLocks noChangeArrowheads="1"/>
              </p:cNvSpPr>
              <p:nvPr/>
            </p:nvSpPr>
            <p:spPr bwMode="gray">
              <a:xfrm>
                <a:off x="2048" y="3441"/>
                <a:ext cx="388" cy="242"/>
              </a:xfrm>
              <a:prstGeom prst="rect">
                <a:avLst/>
              </a:prstGeom>
              <a:gradFill rotWithShape="0">
                <a:gsLst>
                  <a:gs pos="0">
                    <a:srgbClr val="767676"/>
                  </a:gs>
                  <a:gs pos="50000">
                    <a:srgbClr val="FFFFFF"/>
                  </a:gs>
                  <a:gs pos="100000">
                    <a:srgbClr val="767676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1pPr>
                <a:lvl2pPr marL="742950" indent="-285750"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2pPr>
                <a:lvl3pPr marL="1143000" indent="-228600"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3pPr>
                <a:lvl4pPr marL="1600200" indent="-228600"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4pPr>
                <a:lvl5pPr marL="2057400" indent="-228600"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9pPr>
              </a:lstStyle>
              <a:p>
                <a:pPr>
                  <a:defRPr/>
                </a:pPr>
                <a:endParaRPr lang="ru-RU" altLang="ru-RU" smtClean="0">
                  <a:solidFill>
                    <a:srgbClr val="000000"/>
                  </a:solidFill>
                  <a:cs typeface="+mn-cs"/>
                </a:endParaRPr>
              </a:p>
            </p:txBody>
          </p:sp>
          <p:sp>
            <p:nvSpPr>
              <p:cNvPr id="82962" name="Oval 18"/>
              <p:cNvSpPr>
                <a:spLocks noChangeArrowheads="1"/>
              </p:cNvSpPr>
              <p:nvPr/>
            </p:nvSpPr>
            <p:spPr bwMode="gray">
              <a:xfrm>
                <a:off x="2400" y="3443"/>
                <a:ext cx="71" cy="234"/>
              </a:xfrm>
              <a:prstGeom prst="ellipse">
                <a:avLst/>
              </a:prstGeom>
              <a:gradFill rotWithShape="0">
                <a:gsLst>
                  <a:gs pos="0">
                    <a:schemeClr val="bg1">
                      <a:gamma/>
                      <a:shade val="46275"/>
                      <a:invGamma/>
                    </a:schemeClr>
                  </a:gs>
                  <a:gs pos="50000">
                    <a:schemeClr val="bg1"/>
                  </a:gs>
                  <a:gs pos="100000">
                    <a:schemeClr val="bg1">
                      <a:gamma/>
                      <a:shade val="46275"/>
                      <a:invGamma/>
                    </a:schemeClr>
                  </a:gs>
                </a:gsLst>
                <a:lin ang="5400000" scaled="1"/>
              </a:gradFill>
              <a:ln w="12700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ru-RU" sz="2300">
                  <a:solidFill>
                    <a:prstClr val="black"/>
                  </a:solidFill>
                </a:endParaRPr>
              </a:p>
            </p:txBody>
          </p:sp>
          <p:sp>
            <p:nvSpPr>
              <p:cNvPr id="82963" name="Oval 19"/>
              <p:cNvSpPr>
                <a:spLocks noChangeArrowheads="1"/>
              </p:cNvSpPr>
              <p:nvPr/>
            </p:nvSpPr>
            <p:spPr bwMode="gray">
              <a:xfrm>
                <a:off x="2438" y="3520"/>
                <a:ext cx="20" cy="69"/>
              </a:xfrm>
              <a:prstGeom prst="ellipse">
                <a:avLst/>
              </a:prstGeom>
              <a:gradFill rotWithShape="0">
                <a:gsLst>
                  <a:gs pos="0">
                    <a:schemeClr val="bg1">
                      <a:gamma/>
                      <a:shade val="46275"/>
                      <a:invGamma/>
                    </a:schemeClr>
                  </a:gs>
                  <a:gs pos="50000">
                    <a:schemeClr val="bg1"/>
                  </a:gs>
                  <a:gs pos="100000">
                    <a:schemeClr val="bg1">
                      <a:gamma/>
                      <a:shade val="46275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ru-RU" sz="230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82964" name="Rectangle 20"/>
            <p:cNvSpPr>
              <a:spLocks noChangeArrowheads="1"/>
            </p:cNvSpPr>
            <p:nvPr/>
          </p:nvSpPr>
          <p:spPr bwMode="gray">
            <a:xfrm rot="3419336">
              <a:off x="2880" y="1152"/>
              <a:ext cx="672" cy="672"/>
            </a:xfrm>
            <a:prstGeom prst="rect">
              <a:avLst/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887400" prstMaterial="legacyMatte">
              <a:bevelT w="13500" h="13500" prst="angle"/>
              <a:bevelB w="13500" h="13500" prst="angle"/>
              <a:extrusionClr>
                <a:schemeClr val="hlink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pPr>
                <a:defRPr/>
              </a:pPr>
              <a:endParaRPr lang="ru-RU" sz="2300">
                <a:solidFill>
                  <a:prstClr val="black"/>
                </a:solidFill>
              </a:endParaRPr>
            </a:p>
          </p:txBody>
        </p:sp>
        <p:grpSp>
          <p:nvGrpSpPr>
            <p:cNvPr id="6" name="Group 21"/>
            <p:cNvGrpSpPr>
              <a:grpSpLocks/>
            </p:cNvGrpSpPr>
            <p:nvPr/>
          </p:nvGrpSpPr>
          <p:grpSpPr bwMode="auto">
            <a:xfrm>
              <a:off x="3600" y="1296"/>
              <a:ext cx="816" cy="96"/>
              <a:chOff x="2003" y="3439"/>
              <a:chExt cx="468" cy="244"/>
            </a:xfrm>
          </p:grpSpPr>
          <p:sp>
            <p:nvSpPr>
              <p:cNvPr id="19483" name="Oval 22"/>
              <p:cNvSpPr>
                <a:spLocks noChangeArrowheads="1"/>
              </p:cNvSpPr>
              <p:nvPr/>
            </p:nvSpPr>
            <p:spPr bwMode="gray">
              <a:xfrm>
                <a:off x="2003" y="3441"/>
                <a:ext cx="79" cy="241"/>
              </a:xfrm>
              <a:prstGeom prst="ellipse">
                <a:avLst/>
              </a:prstGeom>
              <a:gradFill rotWithShape="0">
                <a:gsLst>
                  <a:gs pos="0">
                    <a:srgbClr val="767676"/>
                  </a:gs>
                  <a:gs pos="50000">
                    <a:srgbClr val="FFFFFF"/>
                  </a:gs>
                  <a:gs pos="100000">
                    <a:srgbClr val="767676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1pPr>
                <a:lvl2pPr marL="742950" indent="-285750"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2pPr>
                <a:lvl3pPr marL="1143000" indent="-228600"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3pPr>
                <a:lvl4pPr marL="1600200" indent="-228600"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4pPr>
                <a:lvl5pPr marL="2057400" indent="-228600"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9pPr>
              </a:lstStyle>
              <a:p>
                <a:pPr>
                  <a:defRPr/>
                </a:pPr>
                <a:endParaRPr lang="ru-RU" altLang="ru-RU" smtClean="0">
                  <a:solidFill>
                    <a:srgbClr val="000000"/>
                  </a:solidFill>
                  <a:cs typeface="+mn-cs"/>
                </a:endParaRPr>
              </a:p>
            </p:txBody>
          </p:sp>
          <p:sp>
            <p:nvSpPr>
              <p:cNvPr id="19484" name="Rectangle 23"/>
              <p:cNvSpPr>
                <a:spLocks noChangeArrowheads="1"/>
              </p:cNvSpPr>
              <p:nvPr/>
            </p:nvSpPr>
            <p:spPr bwMode="gray">
              <a:xfrm>
                <a:off x="2048" y="3441"/>
                <a:ext cx="388" cy="242"/>
              </a:xfrm>
              <a:prstGeom prst="rect">
                <a:avLst/>
              </a:prstGeom>
              <a:gradFill rotWithShape="0">
                <a:gsLst>
                  <a:gs pos="0">
                    <a:srgbClr val="767676"/>
                  </a:gs>
                  <a:gs pos="50000">
                    <a:srgbClr val="FFFFFF"/>
                  </a:gs>
                  <a:gs pos="100000">
                    <a:srgbClr val="767676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1pPr>
                <a:lvl2pPr marL="742950" indent="-285750"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2pPr>
                <a:lvl3pPr marL="1143000" indent="-228600"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3pPr>
                <a:lvl4pPr marL="1600200" indent="-228600"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4pPr>
                <a:lvl5pPr marL="2057400" indent="-228600"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9pPr>
              </a:lstStyle>
              <a:p>
                <a:pPr>
                  <a:defRPr/>
                </a:pPr>
                <a:endParaRPr lang="ru-RU" altLang="ru-RU" smtClean="0">
                  <a:solidFill>
                    <a:srgbClr val="000000"/>
                  </a:solidFill>
                  <a:cs typeface="+mn-cs"/>
                </a:endParaRPr>
              </a:p>
            </p:txBody>
          </p:sp>
          <p:sp>
            <p:nvSpPr>
              <p:cNvPr id="82968" name="Oval 24"/>
              <p:cNvSpPr>
                <a:spLocks noChangeArrowheads="1"/>
              </p:cNvSpPr>
              <p:nvPr/>
            </p:nvSpPr>
            <p:spPr bwMode="gray">
              <a:xfrm>
                <a:off x="2400" y="3443"/>
                <a:ext cx="71" cy="234"/>
              </a:xfrm>
              <a:prstGeom prst="ellipse">
                <a:avLst/>
              </a:prstGeom>
              <a:gradFill rotWithShape="0">
                <a:gsLst>
                  <a:gs pos="0">
                    <a:schemeClr val="bg1">
                      <a:gamma/>
                      <a:shade val="46275"/>
                      <a:invGamma/>
                    </a:schemeClr>
                  </a:gs>
                  <a:gs pos="50000">
                    <a:schemeClr val="bg1"/>
                  </a:gs>
                  <a:gs pos="100000">
                    <a:schemeClr val="bg1">
                      <a:gamma/>
                      <a:shade val="46275"/>
                      <a:invGamma/>
                    </a:schemeClr>
                  </a:gs>
                </a:gsLst>
                <a:lin ang="5400000" scaled="1"/>
              </a:gradFill>
              <a:ln w="12700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ru-RU" sz="2300">
                  <a:solidFill>
                    <a:prstClr val="black"/>
                  </a:solidFill>
                </a:endParaRPr>
              </a:p>
            </p:txBody>
          </p:sp>
          <p:sp>
            <p:nvSpPr>
              <p:cNvPr id="82969" name="Oval 25"/>
              <p:cNvSpPr>
                <a:spLocks noChangeArrowheads="1"/>
              </p:cNvSpPr>
              <p:nvPr/>
            </p:nvSpPr>
            <p:spPr bwMode="gray">
              <a:xfrm>
                <a:off x="2438" y="3520"/>
                <a:ext cx="20" cy="69"/>
              </a:xfrm>
              <a:prstGeom prst="ellipse">
                <a:avLst/>
              </a:prstGeom>
              <a:gradFill rotWithShape="0">
                <a:gsLst>
                  <a:gs pos="0">
                    <a:schemeClr val="bg1">
                      <a:gamma/>
                      <a:shade val="46275"/>
                      <a:invGamma/>
                    </a:schemeClr>
                  </a:gs>
                  <a:gs pos="50000">
                    <a:schemeClr val="bg1"/>
                  </a:gs>
                  <a:gs pos="100000">
                    <a:schemeClr val="bg1">
                      <a:gamma/>
                      <a:shade val="46275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ru-RU" sz="230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9482" name="Rectangle 26"/>
            <p:cNvSpPr>
              <a:spLocks noChangeArrowheads="1"/>
            </p:cNvSpPr>
            <p:nvPr/>
          </p:nvSpPr>
          <p:spPr bwMode="gray">
            <a:xfrm rot="3419336">
              <a:off x="4023" y="1154"/>
              <a:ext cx="725" cy="693"/>
            </a:xfrm>
            <a:prstGeom prst="rect">
              <a:avLst/>
            </a:prstGeom>
            <a:solidFill>
              <a:schemeClr val="accent1"/>
            </a:soli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8874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>
              <a:lvl1pPr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>
                <a:defRPr/>
              </a:pPr>
              <a:endParaRPr lang="ru-RU" altLang="ru-RU" smtClean="0">
                <a:solidFill>
                  <a:srgbClr val="000000"/>
                </a:solidFill>
                <a:cs typeface="+mn-cs"/>
              </a:endParaRPr>
            </a:p>
          </p:txBody>
        </p:sp>
      </p:grpSp>
      <p:sp>
        <p:nvSpPr>
          <p:cNvPr id="82971" name="Rectangle 27"/>
          <p:cNvSpPr>
            <a:spLocks noChangeArrowheads="1"/>
          </p:cNvSpPr>
          <p:nvPr/>
        </p:nvSpPr>
        <p:spPr bwMode="gray">
          <a:xfrm rot="19417964">
            <a:off x="420366" y="1773437"/>
            <a:ext cx="1119032" cy="816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7287" tIns="53643" rIns="107287" bIns="53643">
            <a:spAutoFit/>
          </a:bodyPr>
          <a:lstStyle/>
          <a:p>
            <a:pPr algn="ctr">
              <a:defRPr/>
            </a:pPr>
            <a:r>
              <a:rPr lang="ru-RU" sz="23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1-4 </a:t>
            </a:r>
          </a:p>
          <a:p>
            <a:pPr algn="ctr">
              <a:defRPr/>
            </a:pPr>
            <a:r>
              <a:rPr lang="ru-RU" sz="23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классы</a:t>
            </a:r>
            <a:endParaRPr lang="en-US" sz="23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2972" name="Rectangle 28"/>
          <p:cNvSpPr>
            <a:spLocks noChangeArrowheads="1"/>
          </p:cNvSpPr>
          <p:nvPr/>
        </p:nvSpPr>
        <p:spPr bwMode="gray">
          <a:xfrm rot="19588682">
            <a:off x="2959130" y="1684302"/>
            <a:ext cx="1119032" cy="816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7287" tIns="53643" rIns="107287" bIns="53643">
            <a:spAutoFit/>
          </a:bodyPr>
          <a:lstStyle/>
          <a:p>
            <a:pPr algn="ctr">
              <a:defRPr/>
            </a:pPr>
            <a:r>
              <a:rPr lang="ru-RU" sz="23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5-7 </a:t>
            </a:r>
          </a:p>
          <a:p>
            <a:pPr algn="ctr">
              <a:defRPr/>
            </a:pPr>
            <a:r>
              <a:rPr lang="ru-RU" sz="23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классы</a:t>
            </a:r>
          </a:p>
        </p:txBody>
      </p:sp>
      <p:sp>
        <p:nvSpPr>
          <p:cNvPr id="82973" name="Rectangle 29"/>
          <p:cNvSpPr>
            <a:spLocks noChangeArrowheads="1"/>
          </p:cNvSpPr>
          <p:nvPr/>
        </p:nvSpPr>
        <p:spPr bwMode="gray">
          <a:xfrm rot="19416085">
            <a:off x="5549662" y="1648582"/>
            <a:ext cx="1119032" cy="816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7287" tIns="53643" rIns="107287" bIns="53643">
            <a:spAutoFit/>
          </a:bodyPr>
          <a:lstStyle/>
          <a:p>
            <a:pPr algn="ctr">
              <a:defRPr/>
            </a:pPr>
            <a:r>
              <a:rPr lang="ru-RU" sz="23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8-9 </a:t>
            </a:r>
          </a:p>
          <a:p>
            <a:pPr algn="ctr">
              <a:defRPr/>
            </a:pPr>
            <a:r>
              <a:rPr lang="ru-RU" sz="23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классы</a:t>
            </a:r>
            <a:endParaRPr lang="en-US" sz="23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2975" name="Rectangle 31"/>
          <p:cNvSpPr>
            <a:spLocks noChangeArrowheads="1"/>
          </p:cNvSpPr>
          <p:nvPr/>
        </p:nvSpPr>
        <p:spPr bwMode="auto">
          <a:xfrm>
            <a:off x="606455" y="3324695"/>
            <a:ext cx="1643855" cy="6931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7287" tIns="53643" rIns="107287" bIns="53643">
            <a:spAutoFit/>
          </a:bodyPr>
          <a:lstStyle/>
          <a:p>
            <a:pPr algn="ctr" eaLnBrk="1" hangingPunct="1">
              <a:defRPr/>
            </a:pPr>
            <a:r>
              <a:rPr lang="ru-RU" sz="1900" b="1" dirty="0">
                <a:solidFill>
                  <a:srgbClr val="003366"/>
                </a:solidFill>
              </a:rPr>
              <a:t>Внеурочная </a:t>
            </a:r>
          </a:p>
          <a:p>
            <a:pPr algn="ctr" eaLnBrk="1" hangingPunct="1">
              <a:defRPr/>
            </a:pPr>
            <a:r>
              <a:rPr lang="ru-RU" sz="1900" b="1" dirty="0">
                <a:solidFill>
                  <a:srgbClr val="003366"/>
                </a:solidFill>
              </a:rPr>
              <a:t>деятельность</a:t>
            </a:r>
          </a:p>
        </p:txBody>
      </p:sp>
      <p:sp>
        <p:nvSpPr>
          <p:cNvPr id="82976" name="Rectangle 32"/>
          <p:cNvSpPr>
            <a:spLocks noChangeArrowheads="1"/>
          </p:cNvSpPr>
          <p:nvPr/>
        </p:nvSpPr>
        <p:spPr bwMode="auto">
          <a:xfrm>
            <a:off x="2752015" y="3467100"/>
            <a:ext cx="2137388" cy="21550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7287" tIns="53643" rIns="107287" bIns="53643">
            <a:spAutoFit/>
          </a:bodyPr>
          <a:lstStyle/>
          <a:p>
            <a:pPr algn="ctr" eaLnBrk="1" hangingPunct="1">
              <a:defRPr/>
            </a:pPr>
            <a:r>
              <a:rPr lang="ru-RU" altLang="ru-RU" sz="1900" b="1" dirty="0">
                <a:solidFill>
                  <a:srgbClr val="003366"/>
                </a:solidFill>
              </a:rPr>
              <a:t>Группы ранней </a:t>
            </a:r>
          </a:p>
          <a:p>
            <a:pPr algn="ctr" eaLnBrk="1" hangingPunct="1">
              <a:defRPr/>
            </a:pPr>
            <a:r>
              <a:rPr lang="ru-RU" altLang="ru-RU" sz="1900" b="1" dirty="0" err="1">
                <a:solidFill>
                  <a:srgbClr val="003366"/>
                </a:solidFill>
              </a:rPr>
              <a:t>профилизации</a:t>
            </a:r>
            <a:r>
              <a:rPr lang="ru-RU" altLang="ru-RU" sz="1900" b="1" dirty="0">
                <a:solidFill>
                  <a:srgbClr val="003366"/>
                </a:solidFill>
              </a:rPr>
              <a:t>,</a:t>
            </a:r>
          </a:p>
          <a:p>
            <a:pPr algn="ctr" eaLnBrk="1" hangingPunct="1">
              <a:defRPr/>
            </a:pPr>
            <a:r>
              <a:rPr lang="ru-RU" altLang="ru-RU" sz="1900" b="1" dirty="0">
                <a:solidFill>
                  <a:srgbClr val="003366"/>
                </a:solidFill>
              </a:rPr>
              <a:t>внеурочная </a:t>
            </a:r>
          </a:p>
          <a:p>
            <a:pPr algn="ctr" eaLnBrk="1" hangingPunct="1">
              <a:defRPr/>
            </a:pPr>
            <a:r>
              <a:rPr lang="ru-RU" altLang="ru-RU" sz="1900" b="1" dirty="0">
                <a:solidFill>
                  <a:srgbClr val="003366"/>
                </a:solidFill>
              </a:rPr>
              <a:t>деятельность, </a:t>
            </a:r>
          </a:p>
          <a:p>
            <a:pPr algn="ctr" eaLnBrk="1" hangingPunct="1">
              <a:defRPr/>
            </a:pPr>
            <a:r>
              <a:rPr lang="ru-RU" altLang="ru-RU" sz="1900" b="1" dirty="0">
                <a:solidFill>
                  <a:srgbClr val="003366"/>
                </a:solidFill>
              </a:rPr>
              <a:t>система </a:t>
            </a:r>
          </a:p>
          <a:p>
            <a:pPr algn="ctr" eaLnBrk="1" hangingPunct="1">
              <a:defRPr/>
            </a:pPr>
            <a:r>
              <a:rPr lang="ru-RU" altLang="ru-RU" sz="1900" b="1" dirty="0">
                <a:solidFill>
                  <a:srgbClr val="003366"/>
                </a:solidFill>
              </a:rPr>
              <a:t>дополнительного </a:t>
            </a:r>
          </a:p>
          <a:p>
            <a:pPr algn="ctr" eaLnBrk="1" hangingPunct="1">
              <a:defRPr/>
            </a:pPr>
            <a:r>
              <a:rPr lang="ru-RU" altLang="ru-RU" sz="1900" b="1" dirty="0">
                <a:solidFill>
                  <a:srgbClr val="003366"/>
                </a:solidFill>
              </a:rPr>
              <a:t>образования</a:t>
            </a:r>
          </a:p>
        </p:txBody>
      </p:sp>
      <p:sp>
        <p:nvSpPr>
          <p:cNvPr id="82977" name="Rectangle 33"/>
          <p:cNvSpPr>
            <a:spLocks noChangeArrowheads="1"/>
          </p:cNvSpPr>
          <p:nvPr/>
        </p:nvSpPr>
        <p:spPr bwMode="auto">
          <a:xfrm>
            <a:off x="5103104" y="3227154"/>
            <a:ext cx="2135208" cy="6931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7287" tIns="53643" rIns="107287" bIns="53643">
            <a:spAutoFit/>
          </a:bodyPr>
          <a:lstStyle/>
          <a:p>
            <a:pPr algn="ctr" eaLnBrk="1" hangingPunct="1">
              <a:defRPr/>
            </a:pPr>
            <a:r>
              <a:rPr lang="ru-RU" altLang="ru-RU" sz="1900" b="1" dirty="0" err="1">
                <a:solidFill>
                  <a:srgbClr val="003366"/>
                </a:solidFill>
              </a:rPr>
              <a:t>Предпрофильная</a:t>
            </a:r>
            <a:r>
              <a:rPr lang="ru-RU" altLang="ru-RU" sz="1900" b="1" dirty="0">
                <a:solidFill>
                  <a:srgbClr val="003366"/>
                </a:solidFill>
              </a:rPr>
              <a:t> </a:t>
            </a:r>
          </a:p>
          <a:p>
            <a:pPr algn="ctr" eaLnBrk="1" hangingPunct="1">
              <a:defRPr/>
            </a:pPr>
            <a:r>
              <a:rPr lang="ru-RU" altLang="ru-RU" sz="1900" b="1" dirty="0">
                <a:solidFill>
                  <a:srgbClr val="003366"/>
                </a:solidFill>
              </a:rPr>
              <a:t>подготовка</a:t>
            </a:r>
          </a:p>
        </p:txBody>
      </p:sp>
      <p:sp>
        <p:nvSpPr>
          <p:cNvPr id="82978" name="Rectangle 34"/>
          <p:cNvSpPr>
            <a:spLocks noChangeArrowheads="1"/>
          </p:cNvSpPr>
          <p:nvPr/>
        </p:nvSpPr>
        <p:spPr bwMode="auto">
          <a:xfrm>
            <a:off x="7724192" y="3198401"/>
            <a:ext cx="1625710" cy="9854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7287" tIns="53643" rIns="107287" bIns="53643">
            <a:spAutoFit/>
          </a:bodyPr>
          <a:lstStyle/>
          <a:p>
            <a:pPr algn="ctr" eaLnBrk="1" hangingPunct="1">
              <a:defRPr/>
            </a:pPr>
            <a:r>
              <a:rPr lang="ru-RU" altLang="ru-RU" sz="1900" b="1" dirty="0">
                <a:solidFill>
                  <a:srgbClr val="003366"/>
                </a:solidFill>
              </a:rPr>
              <a:t>Профильное </a:t>
            </a:r>
          </a:p>
          <a:p>
            <a:pPr algn="ctr" eaLnBrk="1" hangingPunct="1">
              <a:defRPr/>
            </a:pPr>
            <a:r>
              <a:rPr lang="ru-RU" altLang="ru-RU" sz="1900" b="1" dirty="0">
                <a:solidFill>
                  <a:srgbClr val="003366"/>
                </a:solidFill>
              </a:rPr>
              <a:t>обучение </a:t>
            </a:r>
          </a:p>
          <a:p>
            <a:pPr algn="ctr" eaLnBrk="1" hangingPunct="1">
              <a:defRPr/>
            </a:pPr>
            <a:r>
              <a:rPr lang="ru-RU" altLang="ru-RU" sz="1900" b="1" dirty="0">
                <a:solidFill>
                  <a:srgbClr val="003366"/>
                </a:solidFill>
              </a:rPr>
              <a:t>(«РН-класс»)</a:t>
            </a:r>
          </a:p>
        </p:txBody>
      </p:sp>
      <p:sp>
        <p:nvSpPr>
          <p:cNvPr id="2" name="Прямоугольник 1"/>
          <p:cNvSpPr/>
          <p:nvPr/>
        </p:nvSpPr>
        <p:spPr>
          <a:xfrm rot="19519241">
            <a:off x="8095887" y="1663637"/>
            <a:ext cx="1147102" cy="816220"/>
          </a:xfrm>
          <a:prstGeom prst="rect">
            <a:avLst/>
          </a:prstGeom>
        </p:spPr>
        <p:txBody>
          <a:bodyPr lIns="107287" tIns="53643" rIns="107287" bIns="53643">
            <a:spAutoFit/>
          </a:bodyPr>
          <a:lstStyle/>
          <a:p>
            <a:pPr algn="ctr">
              <a:defRPr/>
            </a:pPr>
            <a:r>
              <a:rPr lang="ru-RU" sz="23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10-11 </a:t>
            </a:r>
          </a:p>
          <a:p>
            <a:pPr algn="ctr">
              <a:defRPr/>
            </a:pPr>
            <a:r>
              <a:rPr lang="ru-RU" sz="23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классы</a:t>
            </a:r>
            <a:endParaRPr lang="en-US" sz="23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59794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828" r="18056"/>
          <a:stretch>
            <a:fillRect/>
          </a:stretch>
        </p:blipFill>
        <p:spPr bwMode="auto">
          <a:xfrm>
            <a:off x="7667977" y="4244624"/>
            <a:ext cx="1773298" cy="1981528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59795" name="Рисунок 38" descr="G:\Desktop\РС март-апрель 2016\РС март-май 2014\Фото Е.И.Н\IMG_113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61" t="19872" r="33788" b="15170"/>
          <a:stretch>
            <a:fillRect/>
          </a:stretch>
        </p:blipFill>
        <p:spPr bwMode="auto">
          <a:xfrm>
            <a:off x="5276347" y="4090636"/>
            <a:ext cx="1829068" cy="1990312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" name="Рисунок 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847"/>
          <a:stretch/>
        </p:blipFill>
        <p:spPr bwMode="auto">
          <a:xfrm>
            <a:off x="408856" y="4211611"/>
            <a:ext cx="1927004" cy="1794079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" name="Picture 2" descr="http://www.admoil.ru/templates/dd_wildlion_37/images/header.png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0" y="0"/>
            <a:ext cx="9946986" cy="1257301"/>
          </a:xfrm>
          <a:prstGeom prst="rect">
            <a:avLst/>
          </a:prstGeom>
          <a:noFill/>
        </p:spPr>
      </p:pic>
      <p:sp>
        <p:nvSpPr>
          <p:cNvPr id="8294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" y="6671733"/>
            <a:ext cx="9746060" cy="186267"/>
          </a:xfrm>
        </p:spPr>
        <p:txBody>
          <a:bodyPr>
            <a:noAutofit/>
          </a:bodyPr>
          <a:lstStyle/>
          <a:p>
            <a:pPr algn="ctr">
              <a:defRPr/>
            </a:pPr>
            <a:r>
              <a:rPr lang="ru-RU" sz="2800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/>
              </a:rPr>
              <a:t/>
            </a:r>
            <a:br>
              <a:rPr lang="ru-RU" sz="2800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/>
              </a:rPr>
            </a:br>
            <a:r>
              <a:rPr lang="ru-RU" sz="2800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/>
              </a:rPr>
              <a:t/>
            </a:r>
            <a:br>
              <a:rPr lang="ru-RU" sz="2800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/>
              </a:rPr>
            </a:br>
            <a:r>
              <a:rPr lang="ru-RU" sz="2100" b="1" kern="0" dirty="0">
                <a:solidFill>
                  <a:schemeClr val="bg1"/>
                </a:solidFill>
                <a:latin typeface="+mn-lt"/>
              </a:rPr>
              <a:t>Система политехнического образования</a:t>
            </a:r>
            <a:endParaRPr lang="en-US" sz="2100" b="1" dirty="0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45" name="Picture 2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211174" y="133354"/>
            <a:ext cx="669360" cy="9183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sp>
        <p:nvSpPr>
          <p:cNvPr id="41" name="TextBox 40"/>
          <p:cNvSpPr txBox="1"/>
          <p:nvPr/>
        </p:nvSpPr>
        <p:spPr>
          <a:xfrm>
            <a:off x="1039519" y="254145"/>
            <a:ext cx="6214614" cy="597777"/>
          </a:xfrm>
          <a:prstGeom prst="rect">
            <a:avLst/>
          </a:prstGeom>
          <a:noFill/>
        </p:spPr>
        <p:txBody>
          <a:bodyPr wrap="square" lIns="89078" tIns="44538" rIns="89078" bIns="44538" rtlCol="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3300" b="1" cap="all" dirty="0" err="1">
                <a:ln/>
                <a:solidFill>
                  <a:schemeClr val="bg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Нефтеюганский</a:t>
            </a:r>
            <a:r>
              <a:rPr lang="ru-RU" sz="3300" b="1" cap="all" dirty="0">
                <a:ln/>
                <a:solidFill>
                  <a:schemeClr val="bg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ru-RU" sz="3300" b="1" cap="all" dirty="0">
                <a:ln/>
                <a:solidFill>
                  <a:schemeClr val="bg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район</a:t>
            </a:r>
            <a:endParaRPr lang="ru-RU" sz="3300" b="1" cap="all" dirty="0">
              <a:ln/>
              <a:solidFill>
                <a:schemeClr val="bg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88625928"/>
      </p:ext>
    </p:ext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96308" y="6335184"/>
            <a:ext cx="9809692" cy="522817"/>
          </a:xfrm>
        </p:spPr>
        <p:txBody>
          <a:bodyPr>
            <a:noAutofit/>
          </a:bodyPr>
          <a:lstStyle/>
          <a:p>
            <a:pPr algn="ctr">
              <a:defRPr/>
            </a:pPr>
            <a:r>
              <a:rPr lang="ru-RU" sz="1900" b="1" kern="0" spc="0" dirty="0" err="1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</a:rPr>
              <a:t>Предпрофильная</a:t>
            </a:r>
            <a:r>
              <a:rPr lang="ru-RU" sz="1900" b="1" kern="0" spc="0" dirty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</a:rPr>
              <a:t> подготовка политехнического направления</a:t>
            </a:r>
            <a:endParaRPr lang="en-US" sz="1900" b="1" spc="0" dirty="0">
              <a:ln w="1905"/>
              <a:solidFill>
                <a:schemeClr val="bg1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2531" name="AutoShape 3"/>
          <p:cNvSpPr>
            <a:spLocks noChangeArrowheads="1"/>
          </p:cNvSpPr>
          <p:nvPr/>
        </p:nvSpPr>
        <p:spPr bwMode="auto">
          <a:xfrm>
            <a:off x="7350008" y="3040474"/>
            <a:ext cx="2451086" cy="3236148"/>
          </a:xfrm>
          <a:prstGeom prst="roundRect">
            <a:avLst>
              <a:gd name="adj" fmla="val 13745"/>
            </a:avLst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</a:ex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lIns="107287" tIns="53643" rIns="107287" bIns="53643" anchor="ctr"/>
          <a:lstStyle>
            <a:lvl1pPr>
              <a:defRPr sz="2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defRPr/>
            </a:pPr>
            <a:endParaRPr lang="ru-RU" altLang="ru-RU" smtClean="0">
              <a:solidFill>
                <a:srgbClr val="000000"/>
              </a:solidFill>
              <a:cs typeface="+mn-cs"/>
            </a:endParaRPr>
          </a:p>
        </p:txBody>
      </p:sp>
      <p:sp>
        <p:nvSpPr>
          <p:cNvPr id="22532" name="AutoShape 4"/>
          <p:cNvSpPr>
            <a:spLocks noChangeArrowheads="1"/>
          </p:cNvSpPr>
          <p:nvPr/>
        </p:nvSpPr>
        <p:spPr bwMode="auto">
          <a:xfrm>
            <a:off x="4940773" y="3046414"/>
            <a:ext cx="2335857" cy="3230209"/>
          </a:xfrm>
          <a:prstGeom prst="roundRect">
            <a:avLst>
              <a:gd name="adj" fmla="val 13745"/>
            </a:avLst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</a:ex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lIns="107287" tIns="53643" rIns="107287" bIns="53643" anchor="ctr"/>
          <a:lstStyle>
            <a:lvl1pPr>
              <a:defRPr sz="2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defRPr/>
            </a:pPr>
            <a:endParaRPr lang="ru-RU" altLang="ru-RU" smtClean="0">
              <a:solidFill>
                <a:srgbClr val="000000"/>
              </a:solidFill>
              <a:cs typeface="+mn-cs"/>
            </a:endParaRPr>
          </a:p>
        </p:txBody>
      </p:sp>
      <p:sp>
        <p:nvSpPr>
          <p:cNvPr id="22533" name="AutoShape 5"/>
          <p:cNvSpPr>
            <a:spLocks noChangeArrowheads="1"/>
          </p:cNvSpPr>
          <p:nvPr/>
        </p:nvSpPr>
        <p:spPr bwMode="auto">
          <a:xfrm>
            <a:off x="2348090" y="2991674"/>
            <a:ext cx="2470385" cy="3269897"/>
          </a:xfrm>
          <a:prstGeom prst="roundRect">
            <a:avLst>
              <a:gd name="adj" fmla="val 13745"/>
            </a:avLst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</a:ex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lIns="107287" tIns="53643" rIns="107287" bIns="53643" anchor="ctr"/>
          <a:lstStyle>
            <a:lvl1pPr>
              <a:defRPr sz="2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defRPr/>
            </a:pPr>
            <a:endParaRPr lang="ru-RU" altLang="ru-RU" smtClean="0">
              <a:solidFill>
                <a:srgbClr val="000000"/>
              </a:solidFill>
              <a:cs typeface="+mn-cs"/>
            </a:endParaRPr>
          </a:p>
        </p:txBody>
      </p:sp>
      <p:sp>
        <p:nvSpPr>
          <p:cNvPr id="22534" name="AutoShape 6"/>
          <p:cNvSpPr>
            <a:spLocks noChangeArrowheads="1"/>
          </p:cNvSpPr>
          <p:nvPr/>
        </p:nvSpPr>
        <p:spPr bwMode="auto">
          <a:xfrm>
            <a:off x="2" y="3046414"/>
            <a:ext cx="2286939" cy="3275364"/>
          </a:xfrm>
          <a:prstGeom prst="roundRect">
            <a:avLst>
              <a:gd name="adj" fmla="val 13745"/>
            </a:avLst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</a:ex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lIns="107287" tIns="53643" rIns="107287" bIns="53643" anchor="ctr"/>
          <a:lstStyle>
            <a:lvl1pPr>
              <a:defRPr sz="2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defRPr/>
            </a:pPr>
            <a:endParaRPr lang="ru-RU" altLang="ru-RU" smtClean="0">
              <a:solidFill>
                <a:srgbClr val="000000"/>
              </a:solidFill>
              <a:cs typeface="+mn-cs"/>
            </a:endParaRP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158986" y="1442070"/>
            <a:ext cx="9306747" cy="1288255"/>
            <a:chOff x="624" y="1152"/>
            <a:chExt cx="4080" cy="720"/>
          </a:xfrm>
        </p:grpSpPr>
        <p:sp>
          <p:nvSpPr>
            <p:cNvPr id="82952" name="Rectangle 8"/>
            <p:cNvSpPr>
              <a:spLocks noChangeArrowheads="1"/>
            </p:cNvSpPr>
            <p:nvPr/>
          </p:nvSpPr>
          <p:spPr bwMode="gray">
            <a:xfrm rot="3419336">
              <a:off x="624" y="1200"/>
              <a:ext cx="672" cy="672"/>
            </a:xfrm>
            <a:prstGeom prst="rect">
              <a:avLst/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887400" prstMaterial="legacyMatte">
              <a:bevelT w="13500" h="13500" prst="angle"/>
              <a:bevelB w="13500" h="13500" prst="angle"/>
              <a:extrusionClr>
                <a:schemeClr val="hlink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pPr>
                <a:defRPr/>
              </a:pPr>
              <a:endParaRPr lang="ru-RU" sz="2300">
                <a:solidFill>
                  <a:prstClr val="black"/>
                </a:solidFill>
              </a:endParaRPr>
            </a:p>
          </p:txBody>
        </p:sp>
        <p:grpSp>
          <p:nvGrpSpPr>
            <p:cNvPr id="5" name="Group 9"/>
            <p:cNvGrpSpPr>
              <a:grpSpLocks/>
            </p:cNvGrpSpPr>
            <p:nvPr/>
          </p:nvGrpSpPr>
          <p:grpSpPr bwMode="auto">
            <a:xfrm>
              <a:off x="1296" y="1296"/>
              <a:ext cx="624" cy="96"/>
              <a:chOff x="2003" y="3439"/>
              <a:chExt cx="468" cy="244"/>
            </a:xfrm>
          </p:grpSpPr>
          <p:sp>
            <p:nvSpPr>
              <p:cNvPr id="22563" name="Oval 10"/>
              <p:cNvSpPr>
                <a:spLocks noChangeArrowheads="1"/>
              </p:cNvSpPr>
              <p:nvPr/>
            </p:nvSpPr>
            <p:spPr bwMode="gray">
              <a:xfrm>
                <a:off x="2003" y="3439"/>
                <a:ext cx="79" cy="242"/>
              </a:xfrm>
              <a:prstGeom prst="ellipse">
                <a:avLst/>
              </a:prstGeom>
              <a:gradFill rotWithShape="0">
                <a:gsLst>
                  <a:gs pos="0">
                    <a:srgbClr val="767676"/>
                  </a:gs>
                  <a:gs pos="50000">
                    <a:srgbClr val="FFFFFF"/>
                  </a:gs>
                  <a:gs pos="100000">
                    <a:srgbClr val="767676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1pPr>
                <a:lvl2pPr marL="742950" indent="-285750"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2pPr>
                <a:lvl3pPr marL="1143000" indent="-228600"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3pPr>
                <a:lvl4pPr marL="1600200" indent="-228600"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4pPr>
                <a:lvl5pPr marL="2057400" indent="-228600"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9pPr>
              </a:lstStyle>
              <a:p>
                <a:pPr>
                  <a:defRPr/>
                </a:pPr>
                <a:endParaRPr lang="ru-RU" altLang="ru-RU" smtClean="0">
                  <a:solidFill>
                    <a:srgbClr val="000000"/>
                  </a:solidFill>
                  <a:cs typeface="+mn-cs"/>
                </a:endParaRPr>
              </a:p>
            </p:txBody>
          </p:sp>
          <p:sp>
            <p:nvSpPr>
              <p:cNvPr id="22564" name="Rectangle 11"/>
              <p:cNvSpPr>
                <a:spLocks noChangeArrowheads="1"/>
              </p:cNvSpPr>
              <p:nvPr/>
            </p:nvSpPr>
            <p:spPr bwMode="gray">
              <a:xfrm>
                <a:off x="2048" y="3441"/>
                <a:ext cx="388" cy="242"/>
              </a:xfrm>
              <a:prstGeom prst="rect">
                <a:avLst/>
              </a:prstGeom>
              <a:gradFill rotWithShape="0">
                <a:gsLst>
                  <a:gs pos="0">
                    <a:srgbClr val="767676"/>
                  </a:gs>
                  <a:gs pos="50000">
                    <a:srgbClr val="FFFFFF"/>
                  </a:gs>
                  <a:gs pos="100000">
                    <a:srgbClr val="767676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1pPr>
                <a:lvl2pPr marL="742950" indent="-285750"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2pPr>
                <a:lvl3pPr marL="1143000" indent="-228600"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3pPr>
                <a:lvl4pPr marL="1600200" indent="-228600"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4pPr>
                <a:lvl5pPr marL="2057400" indent="-228600"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9pPr>
              </a:lstStyle>
              <a:p>
                <a:pPr>
                  <a:defRPr/>
                </a:pPr>
                <a:endParaRPr lang="ru-RU" altLang="ru-RU" smtClean="0">
                  <a:solidFill>
                    <a:srgbClr val="000000"/>
                  </a:solidFill>
                  <a:cs typeface="+mn-cs"/>
                </a:endParaRPr>
              </a:p>
            </p:txBody>
          </p:sp>
          <p:sp>
            <p:nvSpPr>
              <p:cNvPr id="82956" name="Oval 12"/>
              <p:cNvSpPr>
                <a:spLocks noChangeArrowheads="1"/>
              </p:cNvSpPr>
              <p:nvPr/>
            </p:nvSpPr>
            <p:spPr bwMode="gray">
              <a:xfrm>
                <a:off x="2400" y="3443"/>
                <a:ext cx="71" cy="234"/>
              </a:xfrm>
              <a:prstGeom prst="ellipse">
                <a:avLst/>
              </a:prstGeom>
              <a:gradFill rotWithShape="0">
                <a:gsLst>
                  <a:gs pos="0">
                    <a:schemeClr val="bg1">
                      <a:gamma/>
                      <a:shade val="46275"/>
                      <a:invGamma/>
                    </a:schemeClr>
                  </a:gs>
                  <a:gs pos="50000">
                    <a:schemeClr val="bg1"/>
                  </a:gs>
                  <a:gs pos="100000">
                    <a:schemeClr val="bg1">
                      <a:gamma/>
                      <a:shade val="46275"/>
                      <a:invGamma/>
                    </a:schemeClr>
                  </a:gs>
                </a:gsLst>
                <a:lin ang="5400000" scaled="1"/>
              </a:gradFill>
              <a:ln w="12700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ru-RU" sz="2300">
                  <a:solidFill>
                    <a:prstClr val="black"/>
                  </a:solidFill>
                </a:endParaRPr>
              </a:p>
            </p:txBody>
          </p:sp>
          <p:sp>
            <p:nvSpPr>
              <p:cNvPr id="82957" name="Oval 13"/>
              <p:cNvSpPr>
                <a:spLocks noChangeArrowheads="1"/>
              </p:cNvSpPr>
              <p:nvPr/>
            </p:nvSpPr>
            <p:spPr bwMode="gray">
              <a:xfrm>
                <a:off x="2438" y="3520"/>
                <a:ext cx="20" cy="69"/>
              </a:xfrm>
              <a:prstGeom prst="ellipse">
                <a:avLst/>
              </a:prstGeom>
              <a:gradFill rotWithShape="0">
                <a:gsLst>
                  <a:gs pos="0">
                    <a:schemeClr val="bg1">
                      <a:gamma/>
                      <a:shade val="46275"/>
                      <a:invGamma/>
                    </a:schemeClr>
                  </a:gs>
                  <a:gs pos="50000">
                    <a:schemeClr val="bg1"/>
                  </a:gs>
                  <a:gs pos="100000">
                    <a:schemeClr val="bg1">
                      <a:gamma/>
                      <a:shade val="46275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ru-RU" sz="230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22550" name="Rectangle 14"/>
            <p:cNvSpPr>
              <a:spLocks noChangeArrowheads="1"/>
            </p:cNvSpPr>
            <p:nvPr/>
          </p:nvSpPr>
          <p:spPr bwMode="gray">
            <a:xfrm rot="3419336">
              <a:off x="1776" y="1152"/>
              <a:ext cx="672" cy="672"/>
            </a:xfrm>
            <a:prstGeom prst="rect">
              <a:avLst/>
            </a:prstGeom>
            <a:solidFill>
              <a:schemeClr val="accent1"/>
            </a:soli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8874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>
              <a:lvl1pPr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>
                <a:defRPr/>
              </a:pPr>
              <a:endParaRPr lang="ru-RU" altLang="ru-RU" smtClean="0">
                <a:solidFill>
                  <a:srgbClr val="000000"/>
                </a:solidFill>
                <a:cs typeface="+mn-cs"/>
              </a:endParaRPr>
            </a:p>
          </p:txBody>
        </p:sp>
        <p:grpSp>
          <p:nvGrpSpPr>
            <p:cNvPr id="6" name="Group 15"/>
            <p:cNvGrpSpPr>
              <a:grpSpLocks/>
            </p:cNvGrpSpPr>
            <p:nvPr/>
          </p:nvGrpSpPr>
          <p:grpSpPr bwMode="auto">
            <a:xfrm>
              <a:off x="2448" y="1296"/>
              <a:ext cx="624" cy="96"/>
              <a:chOff x="2003" y="3439"/>
              <a:chExt cx="468" cy="244"/>
            </a:xfrm>
          </p:grpSpPr>
          <p:sp>
            <p:nvSpPr>
              <p:cNvPr id="22559" name="Oval 16"/>
              <p:cNvSpPr>
                <a:spLocks noChangeArrowheads="1"/>
              </p:cNvSpPr>
              <p:nvPr/>
            </p:nvSpPr>
            <p:spPr bwMode="gray">
              <a:xfrm>
                <a:off x="2003" y="3439"/>
                <a:ext cx="79" cy="242"/>
              </a:xfrm>
              <a:prstGeom prst="ellipse">
                <a:avLst/>
              </a:prstGeom>
              <a:gradFill rotWithShape="0">
                <a:gsLst>
                  <a:gs pos="0">
                    <a:srgbClr val="767676"/>
                  </a:gs>
                  <a:gs pos="50000">
                    <a:srgbClr val="FFFFFF"/>
                  </a:gs>
                  <a:gs pos="100000">
                    <a:srgbClr val="767676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1pPr>
                <a:lvl2pPr marL="742950" indent="-285750"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2pPr>
                <a:lvl3pPr marL="1143000" indent="-228600"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3pPr>
                <a:lvl4pPr marL="1600200" indent="-228600"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4pPr>
                <a:lvl5pPr marL="2057400" indent="-228600"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9pPr>
              </a:lstStyle>
              <a:p>
                <a:pPr>
                  <a:defRPr/>
                </a:pPr>
                <a:endParaRPr lang="ru-RU" altLang="ru-RU" smtClean="0">
                  <a:solidFill>
                    <a:srgbClr val="000000"/>
                  </a:solidFill>
                  <a:cs typeface="+mn-cs"/>
                </a:endParaRPr>
              </a:p>
            </p:txBody>
          </p:sp>
          <p:sp>
            <p:nvSpPr>
              <p:cNvPr id="22560" name="Rectangle 17"/>
              <p:cNvSpPr>
                <a:spLocks noChangeArrowheads="1"/>
              </p:cNvSpPr>
              <p:nvPr/>
            </p:nvSpPr>
            <p:spPr bwMode="gray">
              <a:xfrm>
                <a:off x="2048" y="3441"/>
                <a:ext cx="388" cy="242"/>
              </a:xfrm>
              <a:prstGeom prst="rect">
                <a:avLst/>
              </a:prstGeom>
              <a:gradFill rotWithShape="0">
                <a:gsLst>
                  <a:gs pos="0">
                    <a:srgbClr val="767676"/>
                  </a:gs>
                  <a:gs pos="50000">
                    <a:srgbClr val="FFFFFF"/>
                  </a:gs>
                  <a:gs pos="100000">
                    <a:srgbClr val="767676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1pPr>
                <a:lvl2pPr marL="742950" indent="-285750"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2pPr>
                <a:lvl3pPr marL="1143000" indent="-228600"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3pPr>
                <a:lvl4pPr marL="1600200" indent="-228600"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4pPr>
                <a:lvl5pPr marL="2057400" indent="-228600"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9pPr>
              </a:lstStyle>
              <a:p>
                <a:pPr>
                  <a:defRPr/>
                </a:pPr>
                <a:endParaRPr lang="ru-RU" altLang="ru-RU" smtClean="0">
                  <a:solidFill>
                    <a:srgbClr val="000000"/>
                  </a:solidFill>
                  <a:cs typeface="+mn-cs"/>
                </a:endParaRPr>
              </a:p>
            </p:txBody>
          </p:sp>
          <p:sp>
            <p:nvSpPr>
              <p:cNvPr id="82962" name="Oval 18"/>
              <p:cNvSpPr>
                <a:spLocks noChangeArrowheads="1"/>
              </p:cNvSpPr>
              <p:nvPr/>
            </p:nvSpPr>
            <p:spPr bwMode="gray">
              <a:xfrm>
                <a:off x="2400" y="3443"/>
                <a:ext cx="71" cy="234"/>
              </a:xfrm>
              <a:prstGeom prst="ellipse">
                <a:avLst/>
              </a:prstGeom>
              <a:gradFill rotWithShape="0">
                <a:gsLst>
                  <a:gs pos="0">
                    <a:schemeClr val="bg1">
                      <a:gamma/>
                      <a:shade val="46275"/>
                      <a:invGamma/>
                    </a:schemeClr>
                  </a:gs>
                  <a:gs pos="50000">
                    <a:schemeClr val="bg1"/>
                  </a:gs>
                  <a:gs pos="100000">
                    <a:schemeClr val="bg1">
                      <a:gamma/>
                      <a:shade val="46275"/>
                      <a:invGamma/>
                    </a:schemeClr>
                  </a:gs>
                </a:gsLst>
                <a:lin ang="5400000" scaled="1"/>
              </a:gradFill>
              <a:ln w="12700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ru-RU" sz="2300">
                  <a:solidFill>
                    <a:prstClr val="black"/>
                  </a:solidFill>
                </a:endParaRPr>
              </a:p>
            </p:txBody>
          </p:sp>
          <p:sp>
            <p:nvSpPr>
              <p:cNvPr id="82963" name="Oval 19"/>
              <p:cNvSpPr>
                <a:spLocks noChangeArrowheads="1"/>
              </p:cNvSpPr>
              <p:nvPr/>
            </p:nvSpPr>
            <p:spPr bwMode="gray">
              <a:xfrm>
                <a:off x="2438" y="3520"/>
                <a:ext cx="20" cy="69"/>
              </a:xfrm>
              <a:prstGeom prst="ellipse">
                <a:avLst/>
              </a:prstGeom>
              <a:gradFill rotWithShape="0">
                <a:gsLst>
                  <a:gs pos="0">
                    <a:schemeClr val="bg1">
                      <a:gamma/>
                      <a:shade val="46275"/>
                      <a:invGamma/>
                    </a:schemeClr>
                  </a:gs>
                  <a:gs pos="50000">
                    <a:schemeClr val="bg1"/>
                  </a:gs>
                  <a:gs pos="100000">
                    <a:schemeClr val="bg1">
                      <a:gamma/>
                      <a:shade val="46275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ru-RU" sz="230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82964" name="Rectangle 20"/>
            <p:cNvSpPr>
              <a:spLocks noChangeArrowheads="1"/>
            </p:cNvSpPr>
            <p:nvPr/>
          </p:nvSpPr>
          <p:spPr bwMode="gray">
            <a:xfrm rot="3419336">
              <a:off x="2880" y="1152"/>
              <a:ext cx="672" cy="672"/>
            </a:xfrm>
            <a:prstGeom prst="rect">
              <a:avLst/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887400" prstMaterial="legacyMatte">
              <a:bevelT w="13500" h="13500" prst="angle"/>
              <a:bevelB w="13500" h="13500" prst="angle"/>
              <a:extrusionClr>
                <a:schemeClr val="hlink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pPr>
                <a:defRPr/>
              </a:pPr>
              <a:endParaRPr lang="ru-RU" sz="2300">
                <a:solidFill>
                  <a:prstClr val="black"/>
                </a:solidFill>
              </a:endParaRPr>
            </a:p>
          </p:txBody>
        </p:sp>
        <p:grpSp>
          <p:nvGrpSpPr>
            <p:cNvPr id="7" name="Group 21"/>
            <p:cNvGrpSpPr>
              <a:grpSpLocks/>
            </p:cNvGrpSpPr>
            <p:nvPr/>
          </p:nvGrpSpPr>
          <p:grpSpPr bwMode="auto">
            <a:xfrm>
              <a:off x="3600" y="1296"/>
              <a:ext cx="816" cy="96"/>
              <a:chOff x="2003" y="3439"/>
              <a:chExt cx="468" cy="244"/>
            </a:xfrm>
          </p:grpSpPr>
          <p:sp>
            <p:nvSpPr>
              <p:cNvPr id="22555" name="Oval 22"/>
              <p:cNvSpPr>
                <a:spLocks noChangeArrowheads="1"/>
              </p:cNvSpPr>
              <p:nvPr/>
            </p:nvSpPr>
            <p:spPr bwMode="gray">
              <a:xfrm>
                <a:off x="2003" y="3439"/>
                <a:ext cx="79" cy="242"/>
              </a:xfrm>
              <a:prstGeom prst="ellipse">
                <a:avLst/>
              </a:prstGeom>
              <a:gradFill rotWithShape="0">
                <a:gsLst>
                  <a:gs pos="0">
                    <a:srgbClr val="767676"/>
                  </a:gs>
                  <a:gs pos="50000">
                    <a:srgbClr val="FFFFFF"/>
                  </a:gs>
                  <a:gs pos="100000">
                    <a:srgbClr val="767676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1pPr>
                <a:lvl2pPr marL="742950" indent="-285750"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2pPr>
                <a:lvl3pPr marL="1143000" indent="-228600"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3pPr>
                <a:lvl4pPr marL="1600200" indent="-228600"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4pPr>
                <a:lvl5pPr marL="2057400" indent="-228600"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9pPr>
              </a:lstStyle>
              <a:p>
                <a:pPr>
                  <a:defRPr/>
                </a:pPr>
                <a:endParaRPr lang="ru-RU" altLang="ru-RU" smtClean="0">
                  <a:solidFill>
                    <a:srgbClr val="000000"/>
                  </a:solidFill>
                  <a:cs typeface="+mn-cs"/>
                </a:endParaRPr>
              </a:p>
            </p:txBody>
          </p:sp>
          <p:sp>
            <p:nvSpPr>
              <p:cNvPr id="22556" name="Rectangle 23"/>
              <p:cNvSpPr>
                <a:spLocks noChangeArrowheads="1"/>
              </p:cNvSpPr>
              <p:nvPr/>
            </p:nvSpPr>
            <p:spPr bwMode="gray">
              <a:xfrm>
                <a:off x="2048" y="3441"/>
                <a:ext cx="388" cy="242"/>
              </a:xfrm>
              <a:prstGeom prst="rect">
                <a:avLst/>
              </a:prstGeom>
              <a:gradFill rotWithShape="0">
                <a:gsLst>
                  <a:gs pos="0">
                    <a:srgbClr val="767676"/>
                  </a:gs>
                  <a:gs pos="50000">
                    <a:srgbClr val="FFFFFF"/>
                  </a:gs>
                  <a:gs pos="100000">
                    <a:srgbClr val="767676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1pPr>
                <a:lvl2pPr marL="742950" indent="-285750"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2pPr>
                <a:lvl3pPr marL="1143000" indent="-228600"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3pPr>
                <a:lvl4pPr marL="1600200" indent="-228600"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4pPr>
                <a:lvl5pPr marL="2057400" indent="-228600"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9pPr>
              </a:lstStyle>
              <a:p>
                <a:pPr>
                  <a:defRPr/>
                </a:pPr>
                <a:endParaRPr lang="ru-RU" altLang="ru-RU" smtClean="0">
                  <a:solidFill>
                    <a:srgbClr val="000000"/>
                  </a:solidFill>
                  <a:cs typeface="+mn-cs"/>
                </a:endParaRPr>
              </a:p>
            </p:txBody>
          </p:sp>
          <p:sp>
            <p:nvSpPr>
              <p:cNvPr id="82968" name="Oval 24"/>
              <p:cNvSpPr>
                <a:spLocks noChangeArrowheads="1"/>
              </p:cNvSpPr>
              <p:nvPr/>
            </p:nvSpPr>
            <p:spPr bwMode="gray">
              <a:xfrm>
                <a:off x="2400" y="3443"/>
                <a:ext cx="71" cy="234"/>
              </a:xfrm>
              <a:prstGeom prst="ellipse">
                <a:avLst/>
              </a:prstGeom>
              <a:gradFill rotWithShape="0">
                <a:gsLst>
                  <a:gs pos="0">
                    <a:schemeClr val="bg1">
                      <a:gamma/>
                      <a:shade val="46275"/>
                      <a:invGamma/>
                    </a:schemeClr>
                  </a:gs>
                  <a:gs pos="50000">
                    <a:schemeClr val="bg1"/>
                  </a:gs>
                  <a:gs pos="100000">
                    <a:schemeClr val="bg1">
                      <a:gamma/>
                      <a:shade val="46275"/>
                      <a:invGamma/>
                    </a:schemeClr>
                  </a:gs>
                </a:gsLst>
                <a:lin ang="5400000" scaled="1"/>
              </a:gradFill>
              <a:ln w="12700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ru-RU" sz="2300">
                  <a:solidFill>
                    <a:prstClr val="black"/>
                  </a:solidFill>
                </a:endParaRPr>
              </a:p>
            </p:txBody>
          </p:sp>
          <p:sp>
            <p:nvSpPr>
              <p:cNvPr id="82969" name="Oval 25"/>
              <p:cNvSpPr>
                <a:spLocks noChangeArrowheads="1"/>
              </p:cNvSpPr>
              <p:nvPr/>
            </p:nvSpPr>
            <p:spPr bwMode="gray">
              <a:xfrm>
                <a:off x="2438" y="3520"/>
                <a:ext cx="20" cy="69"/>
              </a:xfrm>
              <a:prstGeom prst="ellipse">
                <a:avLst/>
              </a:prstGeom>
              <a:gradFill rotWithShape="0">
                <a:gsLst>
                  <a:gs pos="0">
                    <a:schemeClr val="bg1">
                      <a:gamma/>
                      <a:shade val="46275"/>
                      <a:invGamma/>
                    </a:schemeClr>
                  </a:gs>
                  <a:gs pos="50000">
                    <a:schemeClr val="bg1"/>
                  </a:gs>
                  <a:gs pos="100000">
                    <a:schemeClr val="bg1">
                      <a:gamma/>
                      <a:shade val="46275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ru-RU" sz="230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22554" name="Rectangle 26"/>
            <p:cNvSpPr>
              <a:spLocks noChangeArrowheads="1"/>
            </p:cNvSpPr>
            <p:nvPr/>
          </p:nvSpPr>
          <p:spPr bwMode="gray">
            <a:xfrm rot="3419336">
              <a:off x="4032" y="1152"/>
              <a:ext cx="672" cy="672"/>
            </a:xfrm>
            <a:prstGeom prst="rect">
              <a:avLst/>
            </a:prstGeom>
            <a:solidFill>
              <a:schemeClr val="accent1"/>
            </a:soli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8874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>
              <a:lvl1pPr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>
                <a:defRPr/>
              </a:pPr>
              <a:endParaRPr lang="ru-RU" altLang="ru-RU" smtClean="0">
                <a:solidFill>
                  <a:srgbClr val="000000"/>
                </a:solidFill>
                <a:cs typeface="+mn-cs"/>
              </a:endParaRPr>
            </a:p>
          </p:txBody>
        </p:sp>
      </p:grpSp>
      <p:sp>
        <p:nvSpPr>
          <p:cNvPr id="82971" name="Rectangle 27"/>
          <p:cNvSpPr>
            <a:spLocks noChangeArrowheads="1"/>
          </p:cNvSpPr>
          <p:nvPr/>
        </p:nvSpPr>
        <p:spPr bwMode="gray">
          <a:xfrm rot="19629737">
            <a:off x="192684" y="1418284"/>
            <a:ext cx="1661714" cy="1493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07287" tIns="53643" rIns="107287" bIns="53643">
            <a:spAutoFit/>
          </a:bodyPr>
          <a:lstStyle/>
          <a:p>
            <a:pPr algn="ctr">
              <a:defRPr/>
            </a:pPr>
            <a:r>
              <a:rPr lang="ru-RU" sz="21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9А</a:t>
            </a:r>
          </a:p>
          <a:p>
            <a:pPr algn="ctr">
              <a:defRPr/>
            </a:pPr>
            <a:r>
              <a:rPr lang="ru-RU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rPr>
              <a:t>Физико-</a:t>
            </a:r>
          </a:p>
          <a:p>
            <a:pPr algn="ctr">
              <a:defRPr/>
            </a:pPr>
            <a:r>
              <a:rPr lang="ru-RU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rPr>
              <a:t>математический</a:t>
            </a:r>
          </a:p>
          <a:p>
            <a:pPr algn="ctr">
              <a:defRPr/>
            </a:pPr>
            <a:r>
              <a:rPr lang="ru-RU" sz="21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</p:txBody>
      </p:sp>
      <p:sp>
        <p:nvSpPr>
          <p:cNvPr id="82972" name="Rectangle 28"/>
          <p:cNvSpPr>
            <a:spLocks noChangeArrowheads="1"/>
          </p:cNvSpPr>
          <p:nvPr/>
        </p:nvSpPr>
        <p:spPr bwMode="gray">
          <a:xfrm rot="19441437">
            <a:off x="2857389" y="1555054"/>
            <a:ext cx="1476823" cy="9239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7287" tIns="53643" rIns="107287" bIns="53643">
            <a:spAutoFit/>
          </a:bodyPr>
          <a:lstStyle/>
          <a:p>
            <a:pPr algn="ctr">
              <a:defRPr/>
            </a:pPr>
            <a:r>
              <a:rPr lang="ru-RU" sz="21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9В</a:t>
            </a:r>
          </a:p>
          <a:p>
            <a:pPr algn="ctr">
              <a:defRPr/>
            </a:pPr>
            <a:r>
              <a:rPr lang="ru-RU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rPr>
              <a:t>Инженерно-</a:t>
            </a:r>
          </a:p>
          <a:p>
            <a:pPr algn="ctr">
              <a:defRPr/>
            </a:pPr>
            <a:r>
              <a:rPr lang="ru-RU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rPr>
              <a:t>строительный</a:t>
            </a:r>
          </a:p>
        </p:txBody>
      </p:sp>
      <p:sp>
        <p:nvSpPr>
          <p:cNvPr id="82973" name="Rectangle 29"/>
          <p:cNvSpPr>
            <a:spLocks noChangeArrowheads="1"/>
          </p:cNvSpPr>
          <p:nvPr/>
        </p:nvSpPr>
        <p:spPr bwMode="gray">
          <a:xfrm rot="19434489">
            <a:off x="5249131" y="1619380"/>
            <a:ext cx="1738626" cy="6777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7287" tIns="53643" rIns="107287" bIns="53643">
            <a:spAutoFit/>
          </a:bodyPr>
          <a:lstStyle/>
          <a:p>
            <a:pPr algn="ctr">
              <a:defRPr/>
            </a:pPr>
            <a:r>
              <a:rPr lang="ru-RU" sz="21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9Б</a:t>
            </a:r>
          </a:p>
          <a:p>
            <a:pPr algn="ctr">
              <a:defRPr/>
            </a:pPr>
            <a:r>
              <a:rPr lang="ru-RU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rPr>
              <a:t>Технологический</a:t>
            </a:r>
            <a:endParaRPr lang="en-US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endParaRPr>
          </a:p>
        </p:txBody>
      </p:sp>
      <p:sp>
        <p:nvSpPr>
          <p:cNvPr id="82975" name="Rectangle 31"/>
          <p:cNvSpPr>
            <a:spLocks noChangeArrowheads="1"/>
          </p:cNvSpPr>
          <p:nvPr/>
        </p:nvSpPr>
        <p:spPr bwMode="auto">
          <a:xfrm>
            <a:off x="0" y="3189231"/>
            <a:ext cx="2479940" cy="14317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07287" tIns="53643" rIns="107287" bIns="53643">
            <a:spAutoFit/>
          </a:bodyPr>
          <a:lstStyle/>
          <a:p>
            <a:pPr algn="ctr" eaLnBrk="1" hangingPunct="1">
              <a:defRPr/>
            </a:pPr>
            <a:r>
              <a:rPr lang="ru-RU" sz="1900" b="1" dirty="0">
                <a:solidFill>
                  <a:schemeClr val="accent3">
                    <a:lumMod val="50000"/>
                  </a:schemeClr>
                </a:solidFill>
              </a:rPr>
              <a:t>Углубленное </a:t>
            </a:r>
          </a:p>
          <a:p>
            <a:pPr algn="ctr" eaLnBrk="1" hangingPunct="1">
              <a:defRPr/>
            </a:pPr>
            <a:r>
              <a:rPr lang="ru-RU" sz="1900" b="1" dirty="0">
                <a:solidFill>
                  <a:schemeClr val="accent3">
                    <a:lumMod val="50000"/>
                  </a:schemeClr>
                </a:solidFill>
              </a:rPr>
              <a:t>изучение </a:t>
            </a:r>
            <a:r>
              <a:rPr lang="ru-RU" sz="1900" b="1" dirty="0">
                <a:solidFill>
                  <a:schemeClr val="accent3">
                    <a:lumMod val="50000"/>
                  </a:schemeClr>
                </a:solidFill>
              </a:rPr>
              <a:t>предметов</a:t>
            </a:r>
            <a:r>
              <a:rPr lang="ru-RU" sz="1900" b="1" dirty="0">
                <a:solidFill>
                  <a:schemeClr val="accent3">
                    <a:lumMod val="50000"/>
                  </a:schemeClr>
                </a:solidFill>
              </a:rPr>
              <a:t>:</a:t>
            </a:r>
          </a:p>
          <a:p>
            <a:pPr eaLnBrk="1" hangingPunct="1">
              <a:defRPr/>
            </a:pPr>
            <a:r>
              <a:rPr lang="ru-RU" b="1" dirty="0">
                <a:solidFill>
                  <a:srgbClr val="003366"/>
                </a:solidFill>
                <a:cs typeface="+mn-cs"/>
              </a:rPr>
              <a:t>математика–8 часов</a:t>
            </a:r>
          </a:p>
          <a:p>
            <a:pPr eaLnBrk="1" hangingPunct="1">
              <a:defRPr/>
            </a:pPr>
            <a:r>
              <a:rPr lang="ru-RU" b="1" dirty="0">
                <a:solidFill>
                  <a:srgbClr val="003366"/>
                </a:solidFill>
                <a:cs typeface="+mn-cs"/>
              </a:rPr>
              <a:t>физика–3 часа</a:t>
            </a:r>
          </a:p>
          <a:p>
            <a:pPr eaLnBrk="1" hangingPunct="1">
              <a:defRPr/>
            </a:pPr>
            <a:r>
              <a:rPr lang="ru-RU" b="1" dirty="0">
                <a:solidFill>
                  <a:srgbClr val="003366"/>
                </a:solidFill>
                <a:cs typeface="+mn-cs"/>
              </a:rPr>
              <a:t>химия–3 часа</a:t>
            </a:r>
          </a:p>
        </p:txBody>
      </p:sp>
      <p:sp>
        <p:nvSpPr>
          <p:cNvPr id="82976" name="Rectangle 32"/>
          <p:cNvSpPr>
            <a:spLocks noChangeArrowheads="1"/>
          </p:cNvSpPr>
          <p:nvPr/>
        </p:nvSpPr>
        <p:spPr bwMode="auto">
          <a:xfrm>
            <a:off x="2470387" y="3166063"/>
            <a:ext cx="2543761" cy="26628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07287" tIns="53643" rIns="107287" bIns="53643">
            <a:spAutoFit/>
          </a:bodyPr>
          <a:lstStyle/>
          <a:p>
            <a:pPr algn="ctr" eaLnBrk="1" hangingPunct="1">
              <a:defRPr/>
            </a:pPr>
            <a:r>
              <a:rPr lang="ru-RU" altLang="ru-RU" sz="1900" b="1" dirty="0">
                <a:solidFill>
                  <a:schemeClr val="accent3">
                    <a:lumMod val="50000"/>
                  </a:schemeClr>
                </a:solidFill>
              </a:rPr>
              <a:t>Предметные и </a:t>
            </a:r>
          </a:p>
          <a:p>
            <a:pPr algn="ctr" eaLnBrk="1" hangingPunct="1">
              <a:defRPr/>
            </a:pPr>
            <a:r>
              <a:rPr lang="ru-RU" altLang="ru-RU" sz="1900" b="1" dirty="0">
                <a:solidFill>
                  <a:schemeClr val="accent3">
                    <a:lumMod val="50000"/>
                  </a:schemeClr>
                </a:solidFill>
              </a:rPr>
              <a:t>элективные курсы:</a:t>
            </a:r>
          </a:p>
          <a:p>
            <a:pPr eaLnBrk="1" hangingPunct="1">
              <a:defRPr/>
            </a:pPr>
            <a:r>
              <a:rPr lang="ru-RU" altLang="ru-RU" b="1" dirty="0">
                <a:solidFill>
                  <a:srgbClr val="003366"/>
                </a:solidFill>
                <a:cs typeface="+mn-cs"/>
              </a:rPr>
              <a:t>1.Графика – 1 час</a:t>
            </a:r>
          </a:p>
          <a:p>
            <a:pPr eaLnBrk="1" hangingPunct="1">
              <a:defRPr/>
            </a:pPr>
            <a:r>
              <a:rPr lang="ru-RU" altLang="ru-RU" b="1" dirty="0">
                <a:solidFill>
                  <a:srgbClr val="003366"/>
                </a:solidFill>
                <a:cs typeface="+mn-cs"/>
              </a:rPr>
              <a:t>2.Механика </a:t>
            </a:r>
            <a:r>
              <a:rPr lang="ru-RU" altLang="ru-RU" b="1" dirty="0" smtClean="0">
                <a:solidFill>
                  <a:srgbClr val="003366"/>
                </a:solidFill>
                <a:cs typeface="+mn-cs"/>
              </a:rPr>
              <a:t>на </a:t>
            </a:r>
            <a:r>
              <a:rPr lang="ru-RU" altLang="ru-RU" b="1" dirty="0">
                <a:solidFill>
                  <a:srgbClr val="003366"/>
                </a:solidFill>
                <a:cs typeface="+mn-cs"/>
              </a:rPr>
              <a:t>«5» – 1 час</a:t>
            </a:r>
          </a:p>
          <a:p>
            <a:pPr eaLnBrk="1" hangingPunct="1">
              <a:defRPr/>
            </a:pPr>
            <a:r>
              <a:rPr lang="ru-RU" altLang="ru-RU" b="1" dirty="0">
                <a:solidFill>
                  <a:srgbClr val="003366"/>
                </a:solidFill>
                <a:cs typeface="+mn-cs"/>
              </a:rPr>
              <a:t>3.Дизайн – 1 час</a:t>
            </a:r>
          </a:p>
          <a:p>
            <a:pPr eaLnBrk="1" hangingPunct="1">
              <a:defRPr/>
            </a:pPr>
            <a:r>
              <a:rPr lang="ru-RU" altLang="ru-RU" b="1" dirty="0">
                <a:solidFill>
                  <a:srgbClr val="003366"/>
                </a:solidFill>
                <a:cs typeface="+mn-cs"/>
              </a:rPr>
              <a:t>4.Наследие мировой </a:t>
            </a:r>
          </a:p>
          <a:p>
            <a:pPr eaLnBrk="1" hangingPunct="1">
              <a:defRPr/>
            </a:pPr>
            <a:r>
              <a:rPr lang="ru-RU" altLang="ru-RU" b="1" dirty="0">
                <a:solidFill>
                  <a:srgbClr val="003366"/>
                </a:solidFill>
                <a:cs typeface="+mn-cs"/>
              </a:rPr>
              <a:t>    архитектуры - 1час</a:t>
            </a:r>
          </a:p>
          <a:p>
            <a:pPr eaLnBrk="1" hangingPunct="1">
              <a:defRPr/>
            </a:pPr>
            <a:r>
              <a:rPr lang="ru-RU" altLang="ru-RU" b="1" dirty="0">
                <a:solidFill>
                  <a:srgbClr val="003366"/>
                </a:solidFill>
                <a:cs typeface="+mn-cs"/>
              </a:rPr>
              <a:t>5.Технология – 1 час</a:t>
            </a:r>
          </a:p>
          <a:p>
            <a:pPr eaLnBrk="1" hangingPunct="1">
              <a:defRPr/>
            </a:pPr>
            <a:r>
              <a:rPr lang="ru-RU" altLang="ru-RU" b="1" dirty="0">
                <a:solidFill>
                  <a:srgbClr val="003366"/>
                </a:solidFill>
                <a:cs typeface="+mn-cs"/>
              </a:rPr>
              <a:t>6.Строительные </a:t>
            </a:r>
          </a:p>
          <a:p>
            <a:pPr eaLnBrk="1" hangingPunct="1">
              <a:defRPr/>
            </a:pPr>
            <a:r>
              <a:rPr lang="ru-RU" altLang="ru-RU" b="1" dirty="0">
                <a:solidFill>
                  <a:srgbClr val="003366"/>
                </a:solidFill>
                <a:cs typeface="+mn-cs"/>
              </a:rPr>
              <a:t>    материалы – 1 час</a:t>
            </a:r>
          </a:p>
        </p:txBody>
      </p:sp>
      <p:sp>
        <p:nvSpPr>
          <p:cNvPr id="82977" name="Rectangle 33"/>
          <p:cNvSpPr>
            <a:spLocks noChangeArrowheads="1"/>
          </p:cNvSpPr>
          <p:nvPr/>
        </p:nvSpPr>
        <p:spPr bwMode="auto">
          <a:xfrm>
            <a:off x="4989690" y="3151893"/>
            <a:ext cx="2390295" cy="17703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07287" tIns="53643" rIns="107287" bIns="53643">
            <a:spAutoFit/>
          </a:bodyPr>
          <a:lstStyle/>
          <a:p>
            <a:pPr algn="ctr" eaLnBrk="1" hangingPunct="1">
              <a:defRPr/>
            </a:pPr>
            <a:r>
              <a:rPr lang="ru-RU" altLang="ru-RU" sz="1900" b="1" dirty="0">
                <a:solidFill>
                  <a:schemeClr val="accent3">
                    <a:lumMod val="50000"/>
                  </a:schemeClr>
                </a:solidFill>
              </a:rPr>
              <a:t>Изучение предметов </a:t>
            </a:r>
          </a:p>
          <a:p>
            <a:pPr algn="ctr" eaLnBrk="1" hangingPunct="1">
              <a:defRPr/>
            </a:pPr>
            <a:r>
              <a:rPr lang="ru-RU" altLang="ru-RU" sz="1900" b="1" dirty="0">
                <a:solidFill>
                  <a:schemeClr val="accent3">
                    <a:lumMod val="50000"/>
                  </a:schemeClr>
                </a:solidFill>
              </a:rPr>
              <a:t>технологической </a:t>
            </a:r>
          </a:p>
          <a:p>
            <a:pPr algn="ctr" eaLnBrk="1" hangingPunct="1">
              <a:defRPr/>
            </a:pPr>
            <a:r>
              <a:rPr lang="ru-RU" altLang="ru-RU" sz="1900" b="1" dirty="0">
                <a:solidFill>
                  <a:schemeClr val="accent3">
                    <a:lumMod val="50000"/>
                  </a:schemeClr>
                </a:solidFill>
              </a:rPr>
              <a:t>направленности:</a:t>
            </a:r>
          </a:p>
          <a:p>
            <a:pPr eaLnBrk="1" hangingPunct="1">
              <a:defRPr/>
            </a:pPr>
            <a:r>
              <a:rPr lang="ru-RU" altLang="ru-RU" b="1" dirty="0">
                <a:solidFill>
                  <a:srgbClr val="003366"/>
                </a:solidFill>
                <a:cs typeface="+mn-cs"/>
              </a:rPr>
              <a:t>черчение – 1 час</a:t>
            </a:r>
          </a:p>
          <a:p>
            <a:pPr eaLnBrk="1" hangingPunct="1">
              <a:defRPr/>
            </a:pPr>
            <a:r>
              <a:rPr lang="ru-RU" altLang="ru-RU" b="1" dirty="0">
                <a:solidFill>
                  <a:srgbClr val="003366"/>
                </a:solidFill>
                <a:cs typeface="+mn-cs"/>
              </a:rPr>
              <a:t>технология  – 2 часа</a:t>
            </a:r>
          </a:p>
        </p:txBody>
      </p:sp>
      <p:sp>
        <p:nvSpPr>
          <p:cNvPr id="82978" name="Rectangle 34"/>
          <p:cNvSpPr>
            <a:spLocks noChangeArrowheads="1"/>
          </p:cNvSpPr>
          <p:nvPr/>
        </p:nvSpPr>
        <p:spPr bwMode="auto">
          <a:xfrm>
            <a:off x="7325548" y="3191524"/>
            <a:ext cx="2580452" cy="13394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07287" tIns="53643" rIns="107287" bIns="53643">
            <a:spAutoFit/>
          </a:bodyPr>
          <a:lstStyle/>
          <a:p>
            <a:pPr algn="ctr" eaLnBrk="1" hangingPunct="1">
              <a:defRPr/>
            </a:pPr>
            <a:r>
              <a:rPr lang="ru-RU" altLang="ru-RU" b="1" dirty="0" err="1" smtClean="0">
                <a:solidFill>
                  <a:schemeClr val="accent3">
                    <a:lumMod val="50000"/>
                  </a:schemeClr>
                </a:solidFill>
                <a:cs typeface="+mn-cs"/>
              </a:rPr>
              <a:t>Профориентационная</a:t>
            </a:r>
            <a:r>
              <a:rPr lang="ru-RU" altLang="ru-RU" b="1" dirty="0" smtClean="0">
                <a:solidFill>
                  <a:schemeClr val="accent3">
                    <a:lumMod val="50000"/>
                  </a:schemeClr>
                </a:solidFill>
                <a:cs typeface="+mn-cs"/>
              </a:rPr>
              <a:t> работа.</a:t>
            </a:r>
            <a:endParaRPr lang="ru-RU" altLang="ru-RU" b="1" dirty="0">
              <a:solidFill>
                <a:schemeClr val="accent3">
                  <a:lumMod val="50000"/>
                </a:schemeClr>
              </a:solidFill>
              <a:cs typeface="+mn-cs"/>
            </a:endParaRPr>
          </a:p>
          <a:p>
            <a:pPr algn="ctr" eaLnBrk="1" hangingPunct="1">
              <a:defRPr/>
            </a:pPr>
            <a:r>
              <a:rPr lang="ru-RU" altLang="ru-RU" b="1" dirty="0" smtClean="0">
                <a:solidFill>
                  <a:schemeClr val="accent3">
                    <a:lumMod val="50000"/>
                  </a:schemeClr>
                </a:solidFill>
                <a:cs typeface="+mn-cs"/>
              </a:rPr>
              <a:t>Проектная </a:t>
            </a:r>
            <a:r>
              <a:rPr lang="ru-RU" altLang="ru-RU" b="1" dirty="0" smtClean="0">
                <a:solidFill>
                  <a:schemeClr val="accent3">
                    <a:lumMod val="50000"/>
                  </a:schemeClr>
                </a:solidFill>
              </a:rPr>
              <a:t>д</a:t>
            </a:r>
            <a:r>
              <a:rPr lang="ru-RU" altLang="ru-RU" b="1" dirty="0" smtClean="0">
                <a:solidFill>
                  <a:schemeClr val="accent3">
                    <a:lumMod val="50000"/>
                  </a:schemeClr>
                </a:solidFill>
                <a:cs typeface="+mn-cs"/>
              </a:rPr>
              <a:t>еятельность.</a:t>
            </a:r>
            <a:endParaRPr lang="ru-RU" altLang="ru-RU" b="1" dirty="0">
              <a:solidFill>
                <a:schemeClr val="accent3">
                  <a:lumMod val="50000"/>
                </a:schemeClr>
              </a:solidFill>
              <a:cs typeface="+mn-cs"/>
            </a:endParaRPr>
          </a:p>
          <a:p>
            <a:pPr algn="ctr" eaLnBrk="1" hangingPunct="1">
              <a:defRPr/>
            </a:pPr>
            <a:r>
              <a:rPr lang="ru-RU" altLang="ru-RU" b="1" dirty="0" smtClean="0">
                <a:solidFill>
                  <a:schemeClr val="accent3">
                    <a:lumMod val="50000"/>
                  </a:schemeClr>
                </a:solidFill>
                <a:cs typeface="+mn-cs"/>
              </a:rPr>
              <a:t>Информационная работа.</a:t>
            </a:r>
            <a:endParaRPr lang="ru-RU" altLang="ru-RU" b="1" dirty="0">
              <a:solidFill>
                <a:schemeClr val="accent3">
                  <a:lumMod val="50000"/>
                </a:schemeClr>
              </a:solidFill>
              <a:cs typeface="+mn-cs"/>
            </a:endParaRPr>
          </a:p>
          <a:p>
            <a:pPr algn="ctr" eaLnBrk="1" hangingPunct="1">
              <a:defRPr/>
            </a:pPr>
            <a:endParaRPr lang="ru-RU" altLang="ru-RU" b="1" dirty="0">
              <a:solidFill>
                <a:srgbClr val="138ECB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endParaRPr>
          </a:p>
        </p:txBody>
      </p:sp>
      <p:sp>
        <p:nvSpPr>
          <p:cNvPr id="2" name="Прямоугольник 1"/>
          <p:cNvSpPr/>
          <p:nvPr/>
        </p:nvSpPr>
        <p:spPr>
          <a:xfrm rot="19393302">
            <a:off x="8141152" y="1561515"/>
            <a:ext cx="1147102" cy="723887"/>
          </a:xfrm>
          <a:prstGeom prst="rect">
            <a:avLst/>
          </a:prstGeom>
        </p:spPr>
        <p:txBody>
          <a:bodyPr lIns="107287" tIns="53643" rIns="107287" bIns="53643">
            <a:spAutoFit/>
          </a:bodyPr>
          <a:lstStyle/>
          <a:p>
            <a:pPr algn="ctr">
              <a:defRPr/>
            </a:pPr>
            <a:r>
              <a:rPr lang="ru-RU" sz="21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9-е</a:t>
            </a:r>
            <a:r>
              <a:rPr lang="ru-RU" sz="19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  <a:p>
            <a:pPr algn="ctr">
              <a:defRPr/>
            </a:pPr>
            <a:r>
              <a:rPr lang="ru-RU" sz="19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классы</a:t>
            </a:r>
            <a:endParaRPr lang="en-US" sz="19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62865" name="Рисунок 37" descr="\\S00-000-DS1\Arhiv\Руководителям ШМО 2016-2017\МО  математики   2016-2017\ОТЧЕТЫ УЧИТЕЛЕЙ ЗА УЧЕБНЫЙ ГОД 2016-17\Печеркина Г.А отчет\Печеркина Г.А декада\IMG_765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674" y="4668932"/>
            <a:ext cx="1889252" cy="149333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2866" name="Picture 1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05948" y="4455349"/>
            <a:ext cx="2317063" cy="175148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6286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0837" y="4691152"/>
            <a:ext cx="2102120" cy="145606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2" descr="http://www.admoil.ru/templates/dd_wildlion_37/images/header.png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0" y="0"/>
            <a:ext cx="9906000" cy="1257301"/>
          </a:xfrm>
          <a:prstGeom prst="rect">
            <a:avLst/>
          </a:prstGeom>
          <a:noFill/>
        </p:spPr>
      </p:pic>
      <p:pic>
        <p:nvPicPr>
          <p:cNvPr id="40" name="Picture 2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211174" y="133354"/>
            <a:ext cx="644901" cy="9183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sp>
        <p:nvSpPr>
          <p:cNvPr id="42" name="TextBox 41"/>
          <p:cNvSpPr txBox="1"/>
          <p:nvPr/>
        </p:nvSpPr>
        <p:spPr>
          <a:xfrm>
            <a:off x="1039519" y="254145"/>
            <a:ext cx="6214614" cy="597777"/>
          </a:xfrm>
          <a:prstGeom prst="rect">
            <a:avLst/>
          </a:prstGeom>
          <a:noFill/>
        </p:spPr>
        <p:txBody>
          <a:bodyPr wrap="square" lIns="89078" tIns="44538" rIns="89078" bIns="44538" rtlCol="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3300" b="1" cap="all" dirty="0" err="1">
                <a:ln/>
                <a:solidFill>
                  <a:schemeClr val="bg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Нефтеюганский</a:t>
            </a:r>
            <a:r>
              <a:rPr lang="ru-RU" sz="3300" b="1" cap="all" dirty="0">
                <a:ln/>
                <a:solidFill>
                  <a:schemeClr val="bg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ru-RU" sz="3300" b="1" cap="all" dirty="0">
                <a:ln/>
                <a:solidFill>
                  <a:schemeClr val="bg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район</a:t>
            </a:r>
            <a:endParaRPr lang="ru-RU" sz="3300" b="1" cap="all" dirty="0">
              <a:ln/>
              <a:solidFill>
                <a:schemeClr val="bg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263690739"/>
      </p:ext>
    </p:ext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40" name="Picture 8" descr="C:\Users\antonenkona.ADMOIL\Desktop\РН-классы\DSC0057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339615"/>
            <a:ext cx="6616229" cy="50273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Picture 2" descr="http://www.admoil.ru/templates/dd_wildlion_37/images/header.pn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0" y="0"/>
            <a:ext cx="9906000" cy="1609727"/>
          </a:xfrm>
          <a:prstGeom prst="rect">
            <a:avLst/>
          </a:prstGeom>
          <a:noFill/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1239542" y="1828802"/>
            <a:ext cx="7304384" cy="2525713"/>
          </a:xfrm>
          <a:prstGeom prst="rect">
            <a:avLst/>
          </a:prstGeom>
        </p:spPr>
        <p:txBody>
          <a:bodyPr vert="horz" lIns="89078" tIns="44538" rIns="89078" bIns="44538" rtlCol="0" anchor="b">
            <a:normAutofit/>
          </a:bodyPr>
          <a:lstStyle/>
          <a:p>
            <a:pPr algn="ctr">
              <a:lnSpc>
                <a:spcPct val="85000"/>
              </a:lnSpc>
              <a:spcBef>
                <a:spcPct val="0"/>
              </a:spcBef>
              <a:defRPr/>
            </a:pPr>
            <a:endParaRPr lang="ru-RU" sz="43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ea typeface="+mj-ea"/>
              <a:cs typeface="+mj-cs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44022" y="436938"/>
            <a:ext cx="6410112" cy="597777"/>
          </a:xfrm>
          <a:prstGeom prst="rect">
            <a:avLst/>
          </a:prstGeom>
          <a:noFill/>
        </p:spPr>
        <p:txBody>
          <a:bodyPr wrap="square" lIns="89078" tIns="44538" rIns="89078" bIns="44538" rtlCol="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3300" b="1" cap="all" dirty="0" err="1">
                <a:ln/>
                <a:solidFill>
                  <a:schemeClr val="bg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Нефтеюганский</a:t>
            </a:r>
            <a:r>
              <a:rPr lang="ru-RU" sz="3300" b="1" cap="all" dirty="0">
                <a:ln/>
                <a:solidFill>
                  <a:schemeClr val="bg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ru-RU" sz="3300" b="1" cap="all" dirty="0">
                <a:ln/>
                <a:solidFill>
                  <a:schemeClr val="bg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район</a:t>
            </a:r>
            <a:endParaRPr lang="ru-RU" sz="3300" b="1" cap="all" dirty="0">
              <a:ln/>
              <a:solidFill>
                <a:schemeClr val="bg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237331" y="207198"/>
            <a:ext cx="677070" cy="9183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pic>
        <p:nvPicPr>
          <p:cNvPr id="44034" name="Picture 2" descr="C:\Users\antonenkona.ADMOIL\Desktop\РН-классы\DSC00587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383353" y="1339616"/>
            <a:ext cx="3522647" cy="243910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4038" name="Picture 6" descr="C:\Users\antonenkona.ADMOIL\Desktop\РН-классы\DSC00583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383353" y="3898429"/>
            <a:ext cx="3522647" cy="243910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065" name="Picture 1" descr="C:\Users\antonenkona.ADMOIL\Desktop\августовская конференция 2019\Степаненко Е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9734" y="2341958"/>
            <a:ext cx="1332774" cy="220392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Picture 2" descr="http://www.admoil.ru/templates/dd_wildlion_37/images/header.pn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0" y="0"/>
            <a:ext cx="9906000" cy="1276349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1663230" y="6406973"/>
            <a:ext cx="6410112" cy="397722"/>
          </a:xfrm>
          <a:prstGeom prst="rect">
            <a:avLst/>
          </a:prstGeom>
          <a:noFill/>
        </p:spPr>
        <p:txBody>
          <a:bodyPr wrap="square" lIns="89078" tIns="44538" rIns="89078" bIns="44538" rtlCol="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2000" b="1" cap="all" dirty="0">
                <a:ln/>
                <a:solidFill>
                  <a:schemeClr val="bg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Достижения </a:t>
            </a:r>
            <a:r>
              <a:rPr lang="ru-RU" sz="1900" b="1" cap="all" dirty="0">
                <a:ln/>
                <a:solidFill>
                  <a:schemeClr val="bg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выпускников</a:t>
            </a:r>
            <a:r>
              <a:rPr lang="ru-RU" sz="2000" b="1" cap="all" dirty="0">
                <a:ln/>
                <a:solidFill>
                  <a:schemeClr val="bg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РН-классов</a:t>
            </a:r>
            <a:endParaRPr lang="ru-RU" sz="2000" b="1" cap="all" dirty="0">
              <a:ln/>
              <a:solidFill>
                <a:schemeClr val="bg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164160" y="163230"/>
            <a:ext cx="599997" cy="85855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sp>
        <p:nvSpPr>
          <p:cNvPr id="22" name="Прямоугольник 21"/>
          <p:cNvSpPr/>
          <p:nvPr/>
        </p:nvSpPr>
        <p:spPr>
          <a:xfrm>
            <a:off x="1651000" y="4793653"/>
            <a:ext cx="1687689" cy="1293273"/>
          </a:xfrm>
          <a:prstGeom prst="rect">
            <a:avLst/>
          </a:prstGeom>
        </p:spPr>
        <p:txBody>
          <a:bodyPr wrap="square" lIns="107287" tIns="53643" rIns="107287" bIns="53643">
            <a:spAutoFit/>
          </a:bodyPr>
          <a:lstStyle/>
          <a:p>
            <a:pPr algn="ctr"/>
            <a:r>
              <a:rPr lang="ru-RU" sz="1300" b="1" dirty="0">
                <a:solidFill>
                  <a:srgbClr val="C00000"/>
                </a:solidFill>
              </a:rPr>
              <a:t>Степаненко </a:t>
            </a:r>
          </a:p>
          <a:p>
            <a:pPr algn="ctr"/>
            <a:r>
              <a:rPr lang="ru-RU" sz="1300" b="1" dirty="0">
                <a:solidFill>
                  <a:srgbClr val="C00000"/>
                </a:solidFill>
              </a:rPr>
              <a:t>Екатерина </a:t>
            </a:r>
          </a:p>
          <a:p>
            <a:pPr algn="ctr"/>
            <a:r>
              <a:rPr lang="ru-RU" sz="1200" b="1" dirty="0" err="1">
                <a:solidFill>
                  <a:srgbClr val="003366"/>
                </a:solidFill>
              </a:rPr>
              <a:t>Пойковская</a:t>
            </a:r>
            <a:r>
              <a:rPr lang="ru-RU" sz="1200" b="1" dirty="0">
                <a:solidFill>
                  <a:srgbClr val="003366"/>
                </a:solidFill>
              </a:rPr>
              <a:t> СОШ № 1</a:t>
            </a:r>
          </a:p>
          <a:p>
            <a:pPr algn="ctr"/>
            <a:r>
              <a:rPr lang="ru-RU" sz="1300" b="1" dirty="0">
                <a:solidFill>
                  <a:srgbClr val="003366"/>
                </a:solidFill>
              </a:rPr>
              <a:t>100 баллов  </a:t>
            </a:r>
          </a:p>
          <a:p>
            <a:pPr algn="ctr"/>
            <a:r>
              <a:rPr lang="ru-RU" sz="1300" b="1" dirty="0">
                <a:solidFill>
                  <a:srgbClr val="003366"/>
                </a:solidFill>
              </a:rPr>
              <a:t>ЛИТЕРАТУРА</a:t>
            </a:r>
          </a:p>
          <a:p>
            <a:pPr algn="ctr"/>
            <a:endParaRPr lang="ru-RU" sz="1300" b="1" dirty="0">
              <a:solidFill>
                <a:srgbClr val="003366"/>
              </a:solidFill>
            </a:endParaRPr>
          </a:p>
        </p:txBody>
      </p:sp>
      <p:pic>
        <p:nvPicPr>
          <p:cNvPr id="1026" name="Picture 2" descr="C:\Users\antonenkona.ADMOIL\Desktop\августовская конференция 2019\к Докладу\100 бальники\Певченко А._фото.jpg"/>
          <p:cNvPicPr>
            <a:picLocks noChangeAspect="1" noChangeArrowheads="1"/>
          </p:cNvPicPr>
          <p:nvPr/>
        </p:nvPicPr>
        <p:blipFill>
          <a:blip r:embed="rId5" cstate="print"/>
          <a:srcRect l="11139" t="7649" r="6256"/>
          <a:stretch>
            <a:fillRect/>
          </a:stretch>
        </p:blipFill>
        <p:spPr bwMode="auto">
          <a:xfrm>
            <a:off x="179802" y="1198015"/>
            <a:ext cx="1510755" cy="216600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1" name="Прямоугольник 20"/>
          <p:cNvSpPr/>
          <p:nvPr/>
        </p:nvSpPr>
        <p:spPr>
          <a:xfrm>
            <a:off x="0" y="3574452"/>
            <a:ext cx="1624584" cy="1277885"/>
          </a:xfrm>
          <a:prstGeom prst="rect">
            <a:avLst/>
          </a:prstGeom>
        </p:spPr>
        <p:txBody>
          <a:bodyPr wrap="square" lIns="107287" tIns="53643" rIns="107287" bIns="53643">
            <a:spAutoFit/>
          </a:bodyPr>
          <a:lstStyle/>
          <a:p>
            <a:pPr algn="ctr"/>
            <a:r>
              <a:rPr lang="ru-RU" sz="1300" b="1" dirty="0" err="1">
                <a:solidFill>
                  <a:srgbClr val="C00000"/>
                </a:solidFill>
              </a:rPr>
              <a:t>Певченко</a:t>
            </a:r>
            <a:endParaRPr lang="ru-RU" sz="1300" b="1" dirty="0">
              <a:solidFill>
                <a:srgbClr val="C00000"/>
              </a:solidFill>
            </a:endParaRPr>
          </a:p>
          <a:p>
            <a:pPr algn="ctr"/>
            <a:r>
              <a:rPr lang="ru-RU" sz="1300" b="1" dirty="0">
                <a:solidFill>
                  <a:srgbClr val="C00000"/>
                </a:solidFill>
              </a:rPr>
              <a:t> Алевтина </a:t>
            </a:r>
            <a:r>
              <a:rPr lang="ru-RU" sz="1200" b="1" dirty="0" err="1">
                <a:solidFill>
                  <a:srgbClr val="003366"/>
                </a:solidFill>
              </a:rPr>
              <a:t>Пойковская</a:t>
            </a:r>
            <a:r>
              <a:rPr lang="ru-RU" sz="1200" b="1" dirty="0">
                <a:solidFill>
                  <a:srgbClr val="003366"/>
                </a:solidFill>
              </a:rPr>
              <a:t> СОШ № 2</a:t>
            </a:r>
          </a:p>
          <a:p>
            <a:pPr algn="ctr"/>
            <a:r>
              <a:rPr lang="ru-RU" sz="1300" b="1" dirty="0">
                <a:solidFill>
                  <a:srgbClr val="003366"/>
                </a:solidFill>
              </a:rPr>
              <a:t>100 баллов  </a:t>
            </a:r>
          </a:p>
          <a:p>
            <a:pPr algn="ctr"/>
            <a:r>
              <a:rPr lang="ru-RU" sz="1300" b="1" dirty="0">
                <a:solidFill>
                  <a:srgbClr val="003366"/>
                </a:solidFill>
              </a:rPr>
              <a:t>ЛИТЕРАТУРА</a:t>
            </a:r>
            <a:endParaRPr lang="ru-RU" sz="1300" b="1" dirty="0">
              <a:solidFill>
                <a:srgbClr val="003366"/>
              </a:solidFill>
            </a:endParaRPr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52" t="8652" r="7425" b="14352"/>
          <a:stretch/>
        </p:blipFill>
        <p:spPr bwMode="auto">
          <a:xfrm>
            <a:off x="3370333" y="1206638"/>
            <a:ext cx="1553163" cy="212728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Рисунок 3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8" t="2639" r="4535" b="11005"/>
          <a:stretch/>
        </p:blipFill>
        <p:spPr bwMode="auto">
          <a:xfrm>
            <a:off x="6780930" y="1098785"/>
            <a:ext cx="1413816" cy="203192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Рисунок 5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572" t="9823" r="21730" b="10815"/>
          <a:stretch/>
        </p:blipFill>
        <p:spPr bwMode="auto">
          <a:xfrm>
            <a:off x="5059743" y="2433356"/>
            <a:ext cx="1508428" cy="212728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Рисунок 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917" t="4561" r="6963" b="4950"/>
          <a:stretch>
            <a:fillRect/>
          </a:stretch>
        </p:blipFill>
        <p:spPr bwMode="auto">
          <a:xfrm>
            <a:off x="8374777" y="2333036"/>
            <a:ext cx="1365777" cy="213758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" name="TextBox 29"/>
          <p:cNvSpPr txBox="1"/>
          <p:nvPr/>
        </p:nvSpPr>
        <p:spPr>
          <a:xfrm>
            <a:off x="844022" y="254145"/>
            <a:ext cx="6410112" cy="597777"/>
          </a:xfrm>
          <a:prstGeom prst="rect">
            <a:avLst/>
          </a:prstGeom>
          <a:noFill/>
        </p:spPr>
        <p:txBody>
          <a:bodyPr wrap="square" lIns="89078" tIns="44538" rIns="89078" bIns="44538" rtlCol="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3300" b="1" cap="all" dirty="0" err="1">
                <a:ln/>
                <a:solidFill>
                  <a:schemeClr val="bg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Нефтеюганский</a:t>
            </a:r>
            <a:r>
              <a:rPr lang="ru-RU" sz="3300" b="1" cap="all" dirty="0">
                <a:ln/>
                <a:solidFill>
                  <a:schemeClr val="bg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ru-RU" sz="3300" b="1" cap="all" dirty="0">
                <a:ln/>
                <a:solidFill>
                  <a:schemeClr val="bg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район</a:t>
            </a:r>
            <a:endParaRPr lang="ru-RU" sz="3300" b="1" cap="all" dirty="0">
              <a:ln/>
              <a:solidFill>
                <a:schemeClr val="bg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3332575" y="3506717"/>
            <a:ext cx="1687689" cy="1231718"/>
          </a:xfrm>
          <a:prstGeom prst="rect">
            <a:avLst/>
          </a:prstGeom>
        </p:spPr>
        <p:txBody>
          <a:bodyPr wrap="square" lIns="107287" tIns="53643" rIns="107287" bIns="53643">
            <a:spAutoFit/>
          </a:bodyPr>
          <a:lstStyle/>
          <a:p>
            <a:pPr algn="ctr"/>
            <a:r>
              <a:rPr lang="ru-RU" sz="1300" b="1" dirty="0">
                <a:solidFill>
                  <a:srgbClr val="C00000"/>
                </a:solidFill>
              </a:rPr>
              <a:t>Сулейманов Вадим </a:t>
            </a:r>
          </a:p>
          <a:p>
            <a:pPr algn="ctr"/>
            <a:r>
              <a:rPr lang="ru-RU" sz="1200" b="1" dirty="0" err="1">
                <a:solidFill>
                  <a:srgbClr val="003366"/>
                </a:solidFill>
              </a:rPr>
              <a:t>Пойковская</a:t>
            </a:r>
            <a:r>
              <a:rPr lang="ru-RU" sz="1200" b="1" dirty="0">
                <a:solidFill>
                  <a:srgbClr val="003366"/>
                </a:solidFill>
              </a:rPr>
              <a:t> СОШ № 1</a:t>
            </a:r>
          </a:p>
          <a:p>
            <a:pPr algn="ctr"/>
            <a:r>
              <a:rPr lang="ru-RU" sz="1200" b="1" dirty="0">
                <a:solidFill>
                  <a:srgbClr val="003366"/>
                </a:solidFill>
              </a:rPr>
              <a:t>88 баллов  </a:t>
            </a:r>
          </a:p>
          <a:p>
            <a:pPr algn="ctr"/>
            <a:r>
              <a:rPr lang="ru-RU" sz="1200" b="1" dirty="0">
                <a:solidFill>
                  <a:srgbClr val="003366"/>
                </a:solidFill>
              </a:rPr>
              <a:t>МАТЕМАТИКА</a:t>
            </a:r>
          </a:p>
          <a:p>
            <a:pPr algn="ctr"/>
            <a:r>
              <a:rPr lang="ru-RU" sz="1200" b="1" dirty="0">
                <a:solidFill>
                  <a:srgbClr val="003366"/>
                </a:solidFill>
              </a:rPr>
              <a:t>(профильный уровень)</a:t>
            </a:r>
            <a:endParaRPr lang="ru-RU" sz="1300" b="1" dirty="0">
              <a:solidFill>
                <a:srgbClr val="003366"/>
              </a:solidFill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5069182" y="4620557"/>
            <a:ext cx="1687689" cy="1651735"/>
          </a:xfrm>
          <a:prstGeom prst="rect">
            <a:avLst/>
          </a:prstGeom>
        </p:spPr>
        <p:txBody>
          <a:bodyPr wrap="square" lIns="107287" tIns="53643" rIns="107287" bIns="53643">
            <a:spAutoFit/>
          </a:bodyPr>
          <a:lstStyle/>
          <a:p>
            <a:pPr algn="ctr"/>
            <a:r>
              <a:rPr lang="ru-RU" sz="1300" b="1" dirty="0">
                <a:solidFill>
                  <a:srgbClr val="C00000"/>
                </a:solidFill>
              </a:rPr>
              <a:t>Антонюк </a:t>
            </a:r>
          </a:p>
          <a:p>
            <a:pPr algn="ctr"/>
            <a:r>
              <a:rPr lang="ru-RU" sz="1300" b="1" dirty="0">
                <a:solidFill>
                  <a:srgbClr val="C00000"/>
                </a:solidFill>
              </a:rPr>
              <a:t>Дарья</a:t>
            </a:r>
          </a:p>
          <a:p>
            <a:pPr algn="ctr"/>
            <a:r>
              <a:rPr lang="ru-RU" sz="1200" b="1" dirty="0" err="1">
                <a:solidFill>
                  <a:srgbClr val="003366"/>
                </a:solidFill>
              </a:rPr>
              <a:t>Пойковская</a:t>
            </a:r>
            <a:r>
              <a:rPr lang="ru-RU" sz="1200" b="1" dirty="0">
                <a:solidFill>
                  <a:srgbClr val="003366"/>
                </a:solidFill>
              </a:rPr>
              <a:t> СОШ № 1</a:t>
            </a:r>
          </a:p>
          <a:p>
            <a:pPr algn="ctr"/>
            <a:r>
              <a:rPr lang="ru-RU" sz="1200" b="1" dirty="0">
                <a:solidFill>
                  <a:srgbClr val="003366"/>
                </a:solidFill>
              </a:rPr>
              <a:t>82 балла</a:t>
            </a:r>
          </a:p>
          <a:p>
            <a:pPr algn="ctr"/>
            <a:r>
              <a:rPr lang="ru-RU" sz="1200" b="1" dirty="0">
                <a:solidFill>
                  <a:srgbClr val="003366"/>
                </a:solidFill>
              </a:rPr>
              <a:t>МАТЕМАТИКА</a:t>
            </a:r>
          </a:p>
          <a:p>
            <a:pPr algn="ctr"/>
            <a:r>
              <a:rPr lang="ru-RU" sz="1200" b="1" dirty="0">
                <a:solidFill>
                  <a:srgbClr val="003366"/>
                </a:solidFill>
              </a:rPr>
              <a:t>(профильный уровень)</a:t>
            </a:r>
            <a:endParaRPr lang="ru-RU" sz="1300" b="1" dirty="0">
              <a:solidFill>
                <a:srgbClr val="003366"/>
              </a:solidFill>
            </a:endParaRPr>
          </a:p>
          <a:p>
            <a:pPr algn="ctr"/>
            <a:r>
              <a:rPr lang="ru-RU" sz="1200" b="1" dirty="0">
                <a:solidFill>
                  <a:srgbClr val="003366"/>
                </a:solidFill>
              </a:rPr>
              <a:t> </a:t>
            </a:r>
            <a:endParaRPr lang="ru-RU" sz="1300" b="1" dirty="0">
              <a:solidFill>
                <a:srgbClr val="003366"/>
              </a:solidFill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6548966" y="3235784"/>
            <a:ext cx="1828331" cy="1682512"/>
          </a:xfrm>
          <a:prstGeom prst="rect">
            <a:avLst/>
          </a:prstGeom>
        </p:spPr>
        <p:txBody>
          <a:bodyPr wrap="square" lIns="107287" tIns="53643" rIns="107287" bIns="53643">
            <a:spAutoFit/>
          </a:bodyPr>
          <a:lstStyle/>
          <a:p>
            <a:pPr algn="ctr"/>
            <a:r>
              <a:rPr lang="ru-RU" sz="1300" b="1" dirty="0" err="1">
                <a:solidFill>
                  <a:srgbClr val="C00000"/>
                </a:solidFill>
              </a:rPr>
              <a:t>Таминдаров</a:t>
            </a:r>
            <a:r>
              <a:rPr lang="ru-RU" sz="1300" b="1" dirty="0">
                <a:solidFill>
                  <a:srgbClr val="C00000"/>
                </a:solidFill>
              </a:rPr>
              <a:t> </a:t>
            </a:r>
          </a:p>
          <a:p>
            <a:pPr algn="ctr"/>
            <a:r>
              <a:rPr lang="ru-RU" sz="1300" b="1" dirty="0">
                <a:solidFill>
                  <a:srgbClr val="C00000"/>
                </a:solidFill>
              </a:rPr>
              <a:t>Эдуард</a:t>
            </a:r>
          </a:p>
          <a:p>
            <a:pPr algn="ctr"/>
            <a:r>
              <a:rPr lang="ru-RU" sz="1200" b="1" dirty="0" err="1">
                <a:solidFill>
                  <a:srgbClr val="003366"/>
                </a:solidFill>
              </a:rPr>
              <a:t>Пойковская</a:t>
            </a:r>
            <a:r>
              <a:rPr lang="ru-RU" sz="1200" b="1" dirty="0">
                <a:solidFill>
                  <a:srgbClr val="003366"/>
                </a:solidFill>
              </a:rPr>
              <a:t> СОШ № 1</a:t>
            </a:r>
          </a:p>
          <a:p>
            <a:pPr algn="ctr"/>
            <a:r>
              <a:rPr lang="ru-RU" sz="1200" b="1" dirty="0">
                <a:solidFill>
                  <a:srgbClr val="003366"/>
                </a:solidFill>
              </a:rPr>
              <a:t>80 баллов </a:t>
            </a:r>
          </a:p>
          <a:p>
            <a:pPr algn="ctr"/>
            <a:r>
              <a:rPr lang="ru-RU" sz="1300" b="1" dirty="0">
                <a:solidFill>
                  <a:srgbClr val="003366"/>
                </a:solidFill>
              </a:rPr>
              <a:t>МАТЕМАТИКА</a:t>
            </a:r>
          </a:p>
          <a:p>
            <a:pPr algn="ctr"/>
            <a:r>
              <a:rPr lang="ru-RU" sz="1300" b="1" dirty="0">
                <a:solidFill>
                  <a:srgbClr val="003366"/>
                </a:solidFill>
              </a:rPr>
              <a:t>(профильный уровень)</a:t>
            </a:r>
            <a:endParaRPr lang="ru-RU" sz="1400" b="1" dirty="0">
              <a:solidFill>
                <a:srgbClr val="003366"/>
              </a:solidFill>
            </a:endParaRPr>
          </a:p>
          <a:p>
            <a:pPr algn="ctr"/>
            <a:endParaRPr lang="ru-RU" sz="1300" b="1" dirty="0">
              <a:solidFill>
                <a:srgbClr val="003366"/>
              </a:solidFill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8218311" y="4740969"/>
            <a:ext cx="1687689" cy="1062441"/>
          </a:xfrm>
          <a:prstGeom prst="rect">
            <a:avLst/>
          </a:prstGeom>
        </p:spPr>
        <p:txBody>
          <a:bodyPr wrap="square" lIns="107287" tIns="53643" rIns="107287" bIns="53643">
            <a:spAutoFit/>
          </a:bodyPr>
          <a:lstStyle/>
          <a:p>
            <a:pPr algn="ctr"/>
            <a:r>
              <a:rPr lang="ru-RU" sz="1300" b="1" dirty="0">
                <a:solidFill>
                  <a:srgbClr val="C00000"/>
                </a:solidFill>
              </a:rPr>
              <a:t>Николаева</a:t>
            </a:r>
          </a:p>
          <a:p>
            <a:pPr algn="ctr"/>
            <a:r>
              <a:rPr lang="ru-RU" sz="1300" b="1" dirty="0">
                <a:solidFill>
                  <a:srgbClr val="C00000"/>
                </a:solidFill>
              </a:rPr>
              <a:t> Екатерина</a:t>
            </a:r>
          </a:p>
          <a:p>
            <a:pPr algn="ctr"/>
            <a:r>
              <a:rPr lang="ru-RU" sz="1200" b="1" dirty="0" err="1">
                <a:solidFill>
                  <a:srgbClr val="003366"/>
                </a:solidFill>
              </a:rPr>
              <a:t>Пойковская</a:t>
            </a:r>
            <a:r>
              <a:rPr lang="ru-RU" sz="1200" b="1" dirty="0">
                <a:solidFill>
                  <a:srgbClr val="003366"/>
                </a:solidFill>
              </a:rPr>
              <a:t> СОШ № 1</a:t>
            </a:r>
          </a:p>
          <a:p>
            <a:pPr algn="ctr"/>
            <a:r>
              <a:rPr lang="ru-RU" sz="1200" b="1" dirty="0">
                <a:solidFill>
                  <a:srgbClr val="003366"/>
                </a:solidFill>
              </a:rPr>
              <a:t>92 балла </a:t>
            </a:r>
          </a:p>
          <a:p>
            <a:pPr algn="ctr"/>
            <a:r>
              <a:rPr lang="ru-RU" sz="1200" b="1" dirty="0">
                <a:solidFill>
                  <a:srgbClr val="003366"/>
                </a:solidFill>
              </a:rPr>
              <a:t>ХИМИЯ</a:t>
            </a:r>
            <a:endParaRPr lang="ru-RU" sz="1300" b="1" dirty="0">
              <a:solidFill>
                <a:srgbClr val="003366"/>
              </a:solidFill>
            </a:endParaRPr>
          </a:p>
        </p:txBody>
      </p:sp>
      <p:pic>
        <p:nvPicPr>
          <p:cNvPr id="8194" name="Picture 2" descr="http://rudn-mr.ru/files/news/2019-05-28-913660914.jpg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" y="4919574"/>
            <a:ext cx="1968970" cy="140573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91869482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Рисунок 2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68" t="5371" r="12312"/>
          <a:stretch>
            <a:fillRect/>
          </a:stretch>
        </p:blipFill>
        <p:spPr>
          <a:xfrm flipH="1">
            <a:off x="5897109" y="3729701"/>
            <a:ext cx="1216692" cy="200879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8" name="TextBox 47"/>
          <p:cNvSpPr txBox="1"/>
          <p:nvPr/>
        </p:nvSpPr>
        <p:spPr>
          <a:xfrm>
            <a:off x="0" y="847727"/>
            <a:ext cx="9906000" cy="105335"/>
          </a:xfrm>
          <a:prstGeom prst="rect">
            <a:avLst/>
          </a:prstGeom>
          <a:solidFill>
            <a:srgbClr val="0099CC"/>
          </a:solidFill>
        </p:spPr>
        <p:txBody>
          <a:bodyPr wrap="square" lIns="89078" tIns="44538" rIns="89078" bIns="44538" rtlCol="0">
            <a:spAutoFit/>
          </a:bodyPr>
          <a:lstStyle/>
          <a:p>
            <a:endParaRPr lang="ru-RU" sz="100" dirty="0"/>
          </a:p>
        </p:txBody>
      </p:sp>
      <p:pic>
        <p:nvPicPr>
          <p:cNvPr id="33" name="Picture 2" descr="http://www.admoil.ru/templates/dd_wildlion_37/images/header.pn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0" y="0"/>
            <a:ext cx="9906000" cy="1111624"/>
          </a:xfrm>
          <a:prstGeom prst="rect">
            <a:avLst/>
          </a:prstGeom>
          <a:noFill/>
        </p:spPr>
      </p:pic>
      <p:sp>
        <p:nvSpPr>
          <p:cNvPr id="46" name="Заголовок 1"/>
          <p:cNvSpPr txBox="1">
            <a:spLocks/>
          </p:cNvSpPr>
          <p:nvPr/>
        </p:nvSpPr>
        <p:spPr>
          <a:xfrm>
            <a:off x="1" y="952315"/>
            <a:ext cx="5127812" cy="410144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lIns="89078" tIns="44538" rIns="89078" bIns="44538" rtlCol="0" anchor="ctr">
            <a:noAutofit/>
          </a:bodyPr>
          <a:lstStyle/>
          <a:p>
            <a:pPr lvl="0" algn="ctr">
              <a:lnSpc>
                <a:spcPct val="85000"/>
              </a:lnSpc>
              <a:spcBef>
                <a:spcPct val="0"/>
              </a:spcBef>
            </a:pPr>
            <a:r>
              <a:rPr lang="ru-RU" sz="1900" b="1" dirty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Times New Roman" pitchFamily="18" charset="0"/>
              </a:rPr>
              <a:t>ВСЕРОССИЙСКАЯ ОЛИМПИАДА ШКОЛЬНИКОВ</a:t>
            </a:r>
            <a:endParaRPr lang="ru-RU" sz="3300" b="1" dirty="0">
              <a:ln w="1905"/>
              <a:solidFill>
                <a:schemeClr val="bg1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ea typeface="+mj-ea"/>
              <a:cs typeface="Times New Roman" pitchFamily="18" charset="0"/>
            </a:endParaRPr>
          </a:p>
        </p:txBody>
      </p:sp>
      <p:pic>
        <p:nvPicPr>
          <p:cNvPr id="34" name="Picture 2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195674" y="85532"/>
            <a:ext cx="586790" cy="81093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sp>
        <p:nvSpPr>
          <p:cNvPr id="35" name="TextBox 34"/>
          <p:cNvSpPr txBox="1"/>
          <p:nvPr/>
        </p:nvSpPr>
        <p:spPr>
          <a:xfrm>
            <a:off x="1526729" y="6406973"/>
            <a:ext cx="6410112" cy="397722"/>
          </a:xfrm>
          <a:prstGeom prst="rect">
            <a:avLst/>
          </a:prstGeom>
          <a:noFill/>
        </p:spPr>
        <p:txBody>
          <a:bodyPr wrap="square" lIns="89078" tIns="44538" rIns="89078" bIns="44538" rtlCol="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2000" b="1" cap="all" dirty="0">
                <a:ln/>
                <a:solidFill>
                  <a:schemeClr val="bg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Достижения выпускников РН-классов</a:t>
            </a:r>
          </a:p>
        </p:txBody>
      </p:sp>
      <p:sp>
        <p:nvSpPr>
          <p:cNvPr id="1031" name="AutoShape 7" descr="http://&amp;pcy;&amp;ocy;&amp;dcy;&amp;ocy;&amp;lcy;&amp;softcy;&amp;scy;&amp;kcy;-&amp;acy;&amp;dcy;&amp;mcy;&amp;icy;&amp;ncy;&amp;icy;&amp;scy;&amp;tcy;&amp;rcy;&amp;acy;&amp;tscy;&amp;icy;&amp;yacy;.&amp;rcy;&amp;fcy;/wp-content/uploads/2017/01/Olimp.jpg"/>
          <p:cNvSpPr>
            <a:spLocks noChangeAspect="1" noChangeArrowheads="1"/>
          </p:cNvSpPr>
          <p:nvPr/>
        </p:nvSpPr>
        <p:spPr bwMode="auto">
          <a:xfrm>
            <a:off x="126406" y="-144461"/>
            <a:ext cx="247650" cy="304801"/>
          </a:xfrm>
          <a:prstGeom prst="rect">
            <a:avLst/>
          </a:prstGeom>
          <a:noFill/>
        </p:spPr>
        <p:txBody>
          <a:bodyPr vert="horz" wrap="square" lIns="89078" tIns="44538" rIns="89078" bIns="44538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4" name="Рисунок 13" descr="Olimp.jpg"/>
          <p:cNvPicPr>
            <a:picLocks noChangeAspect="1"/>
          </p:cNvPicPr>
          <p:nvPr/>
        </p:nvPicPr>
        <p:blipFill>
          <a:blip r:embed="rId6" cstate="screen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61033" y="1356390"/>
            <a:ext cx="992130" cy="1323733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11" t="2502" r="9084" b="22537"/>
          <a:stretch/>
        </p:blipFill>
        <p:spPr>
          <a:xfrm>
            <a:off x="700228" y="3679837"/>
            <a:ext cx="1280972" cy="187429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9" name="TextBox 18"/>
          <p:cNvSpPr txBox="1"/>
          <p:nvPr/>
        </p:nvSpPr>
        <p:spPr>
          <a:xfrm>
            <a:off x="1" y="3069445"/>
            <a:ext cx="2763896" cy="520833"/>
          </a:xfrm>
          <a:prstGeom prst="rect">
            <a:avLst/>
          </a:prstGeom>
          <a:noFill/>
        </p:spPr>
        <p:txBody>
          <a:bodyPr wrap="square" lIns="89078" tIns="44538" rIns="89078" bIns="44538" rtlCol="0">
            <a:spAutoFit/>
          </a:bodyPr>
          <a:lstStyle/>
          <a:p>
            <a:pPr algn="ctr"/>
            <a:r>
              <a:rPr lang="ru-RU" sz="1400" b="1" dirty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ПРИЗЕР</a:t>
            </a:r>
          </a:p>
          <a:p>
            <a:pPr algn="ctr"/>
            <a:r>
              <a:rPr lang="ru-RU" sz="1400" b="1" dirty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 учебному предмету «Право»</a:t>
            </a:r>
            <a:endParaRPr lang="ru-RU" sz="1400" b="1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54660" y="5672043"/>
            <a:ext cx="1825812" cy="690110"/>
          </a:xfrm>
          <a:prstGeom prst="rect">
            <a:avLst/>
          </a:prstGeom>
          <a:noFill/>
        </p:spPr>
        <p:txBody>
          <a:bodyPr wrap="square" lIns="89078" tIns="44538" rIns="89078" bIns="44538" rtlCol="0">
            <a:spAutoFit/>
          </a:bodyPr>
          <a:lstStyle/>
          <a:p>
            <a:pPr algn="ctr">
              <a:defRPr/>
            </a:pPr>
            <a:r>
              <a:rPr lang="ru-RU" sz="13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Абазов Ким, </a:t>
            </a:r>
            <a:endParaRPr lang="ru-RU" sz="13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  <a:p>
            <a:pPr algn="ctr">
              <a:defRPr/>
            </a:pPr>
            <a:r>
              <a:rPr lang="ru-RU" sz="13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ученик  11 «А» </a:t>
            </a:r>
            <a:r>
              <a:rPr lang="ru-RU" sz="13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класса</a:t>
            </a:r>
            <a:endParaRPr lang="ru-RU" sz="1300" dirty="0">
              <a:solidFill>
                <a:srgbClr val="002060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954617" y="3069212"/>
            <a:ext cx="3033757" cy="736277"/>
          </a:xfrm>
          <a:prstGeom prst="rect">
            <a:avLst/>
          </a:prstGeom>
          <a:noFill/>
        </p:spPr>
        <p:txBody>
          <a:bodyPr wrap="square" lIns="89078" tIns="44538" rIns="89078" bIns="44538" rtlCol="0">
            <a:spAutoFit/>
          </a:bodyPr>
          <a:lstStyle/>
          <a:p>
            <a:pPr algn="ctr"/>
            <a:r>
              <a:rPr lang="ru-RU" sz="1400" b="1" dirty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ПРИЗЕРЫ </a:t>
            </a:r>
            <a:endParaRPr lang="ru-RU" sz="1400" b="1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ru-RU" sz="1400" b="1" dirty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 Мировой художественной культуре</a:t>
            </a:r>
          </a:p>
        </p:txBody>
      </p:sp>
      <p:pic>
        <p:nvPicPr>
          <p:cNvPr id="23" name="Рисунок 22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41" t="8652" r="6952" b="11287"/>
          <a:stretch/>
        </p:blipFill>
        <p:spPr>
          <a:xfrm>
            <a:off x="7998655" y="3784283"/>
            <a:ext cx="1307687" cy="194287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4" name="TextBox 23"/>
          <p:cNvSpPr txBox="1"/>
          <p:nvPr/>
        </p:nvSpPr>
        <p:spPr>
          <a:xfrm>
            <a:off x="7672839" y="5753102"/>
            <a:ext cx="1971370" cy="490055"/>
          </a:xfrm>
          <a:prstGeom prst="rect">
            <a:avLst/>
          </a:prstGeom>
          <a:noFill/>
        </p:spPr>
        <p:txBody>
          <a:bodyPr wrap="square" lIns="89078" tIns="44538" rIns="89078" bIns="44538" rtlCol="0">
            <a:spAutoFit/>
          </a:bodyPr>
          <a:lstStyle/>
          <a:p>
            <a:pPr algn="ctr">
              <a:defRPr/>
            </a:pPr>
            <a:r>
              <a:rPr lang="ru-RU" sz="13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Сулейманов Вадим</a:t>
            </a:r>
            <a:r>
              <a:rPr lang="ru-RU" sz="13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, </a:t>
            </a:r>
          </a:p>
          <a:p>
            <a:pPr algn="ctr">
              <a:defRPr/>
            </a:pPr>
            <a:r>
              <a:rPr lang="ru-RU" sz="13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ученик 11 «А» </a:t>
            </a:r>
            <a:r>
              <a:rPr lang="ru-RU" sz="13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класса</a:t>
            </a:r>
            <a:endParaRPr lang="ru-RU" sz="1300" dirty="0">
              <a:solidFill>
                <a:srgbClr val="002060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616652" y="5763899"/>
            <a:ext cx="1867694" cy="690110"/>
          </a:xfrm>
          <a:prstGeom prst="rect">
            <a:avLst/>
          </a:prstGeom>
          <a:noFill/>
        </p:spPr>
        <p:txBody>
          <a:bodyPr wrap="square" lIns="89078" tIns="44538" rIns="89078" bIns="44538" rtlCol="0">
            <a:spAutoFit/>
          </a:bodyPr>
          <a:lstStyle/>
          <a:p>
            <a:pPr algn="ctr">
              <a:defRPr/>
            </a:pPr>
            <a:r>
              <a:rPr lang="ru-RU" sz="13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Михайлова Дарья</a:t>
            </a:r>
            <a:r>
              <a:rPr lang="ru-RU" sz="13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, </a:t>
            </a:r>
            <a:endParaRPr lang="ru-RU" sz="13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  <a:p>
            <a:pPr algn="ctr">
              <a:defRPr/>
            </a:pPr>
            <a:r>
              <a:rPr lang="ru-RU" sz="13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ученица  10«А» </a:t>
            </a:r>
            <a:r>
              <a:rPr lang="ru-RU" sz="13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класса</a:t>
            </a:r>
            <a:endParaRPr lang="ru-RU" sz="1300" dirty="0">
              <a:solidFill>
                <a:srgbClr val="002060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0" y="2675461"/>
            <a:ext cx="9906000" cy="336167"/>
          </a:xfrm>
          <a:prstGeom prst="rect">
            <a:avLst/>
          </a:prstGeom>
          <a:solidFill>
            <a:srgbClr val="3366CC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89078" tIns="44538" rIns="89078" bIns="44538" rtlCol="0">
            <a:spAutoFit/>
          </a:bodyPr>
          <a:lstStyle/>
          <a:p>
            <a:pPr algn="ctr"/>
            <a:r>
              <a:rPr lang="ru-RU" b="1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МОБУ «Средняя общеобразовательная школа №1»  </a:t>
            </a:r>
            <a:r>
              <a:rPr lang="ru-RU" b="1" dirty="0" err="1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пгт.Пойковский</a:t>
            </a:r>
            <a:endParaRPr lang="ru-RU" b="1" dirty="0">
              <a:ln w="1905"/>
              <a:solidFill>
                <a:schemeClr val="bg1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28" name="Рисунок 27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13" t="10200" r="15459" b="23646"/>
          <a:stretch/>
        </p:blipFill>
        <p:spPr>
          <a:xfrm flipH="1">
            <a:off x="3472626" y="3679240"/>
            <a:ext cx="1290639" cy="196849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2" name="TextBox 31"/>
          <p:cNvSpPr txBox="1"/>
          <p:nvPr/>
        </p:nvSpPr>
        <p:spPr>
          <a:xfrm>
            <a:off x="3101547" y="5722998"/>
            <a:ext cx="2032794" cy="490055"/>
          </a:xfrm>
          <a:prstGeom prst="rect">
            <a:avLst/>
          </a:prstGeom>
          <a:noFill/>
        </p:spPr>
        <p:txBody>
          <a:bodyPr wrap="square" lIns="89078" tIns="44538" rIns="89078" bIns="44538" rtlCol="0">
            <a:spAutoFit/>
          </a:bodyPr>
          <a:lstStyle/>
          <a:p>
            <a:pPr algn="ctr">
              <a:defRPr/>
            </a:pPr>
            <a:r>
              <a:rPr lang="ru-RU" sz="13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Иванов Илья</a:t>
            </a:r>
            <a:r>
              <a:rPr lang="ru-RU" sz="13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, </a:t>
            </a:r>
            <a:endParaRPr lang="ru-RU" sz="13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  <a:p>
            <a:pPr algn="ctr">
              <a:defRPr/>
            </a:pPr>
            <a:r>
              <a:rPr lang="ru-RU" sz="13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ученик 10 «А» класса</a:t>
            </a:r>
            <a:endParaRPr lang="ru-RU" sz="1300" dirty="0">
              <a:solidFill>
                <a:srgbClr val="002060"/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2734657" y="3066518"/>
            <a:ext cx="2964349" cy="736277"/>
          </a:xfrm>
          <a:prstGeom prst="rect">
            <a:avLst/>
          </a:prstGeom>
          <a:noFill/>
        </p:spPr>
        <p:txBody>
          <a:bodyPr wrap="square" lIns="89078" tIns="44538" rIns="89078" bIns="44538" rtlCol="0">
            <a:spAutoFit/>
          </a:bodyPr>
          <a:lstStyle/>
          <a:p>
            <a:pPr algn="ctr"/>
            <a:r>
              <a:rPr lang="ru-RU" sz="1400" b="1" dirty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ПРИЗЕР</a:t>
            </a:r>
            <a:endParaRPr lang="ru-RU" sz="1400" b="1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ru-RU" sz="1400" b="1" dirty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 </a:t>
            </a:r>
            <a:r>
              <a:rPr lang="ru-RU" sz="1400" b="1" dirty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учебному предмету «Технология»</a:t>
            </a:r>
            <a:endParaRPr lang="ru-RU" sz="1400" b="1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0" name="Заголовок 1"/>
          <p:cNvSpPr txBox="1">
            <a:spLocks/>
          </p:cNvSpPr>
          <p:nvPr/>
        </p:nvSpPr>
        <p:spPr>
          <a:xfrm>
            <a:off x="5112943" y="942978"/>
            <a:ext cx="4793058" cy="441893"/>
          </a:xfrm>
          <a:prstGeom prst="rect">
            <a:avLst/>
          </a:prstGeom>
          <a:solidFill>
            <a:srgbClr val="3366CC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lIns="89078" tIns="44538" rIns="89078" bIns="44538" rtlCol="0" anchor="ctr">
            <a:noAutofit/>
          </a:bodyPr>
          <a:lstStyle/>
          <a:p>
            <a:pPr algn="ctr">
              <a:lnSpc>
                <a:spcPct val="85000"/>
              </a:lnSpc>
              <a:spcBef>
                <a:spcPct val="0"/>
              </a:spcBef>
              <a:defRPr/>
            </a:pPr>
            <a:r>
              <a:rPr lang="ru-RU" sz="1900" b="1" dirty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ea typeface="+mj-ea"/>
                <a:cs typeface="Times New Roman" pitchFamily="18" charset="0"/>
              </a:rPr>
              <a:t>РЕГИОНАЛЬНЫЙ ЭТАП</a:t>
            </a:r>
            <a:endParaRPr lang="ru-RU" sz="1900" b="1" dirty="0">
              <a:ln w="1905"/>
              <a:solidFill>
                <a:schemeClr val="bg1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ea typeface="+mj-ea"/>
              <a:cs typeface="Times New Roman" pitchFamily="18" charset="0"/>
            </a:endParaRPr>
          </a:p>
        </p:txBody>
      </p:sp>
      <p:graphicFrame>
        <p:nvGraphicFramePr>
          <p:cNvPr id="37" name="Диаграмма 36"/>
          <p:cNvGraphicFramePr/>
          <p:nvPr>
            <p:extLst>
              <p:ext uri="{D42A27DB-BD31-4B8C-83A1-F6EECF244321}">
                <p14:modId xmlns:p14="http://schemas.microsoft.com/office/powerpoint/2010/main" val="1700102080"/>
              </p:ext>
            </p:extLst>
          </p:nvPr>
        </p:nvGraphicFramePr>
        <p:xfrm>
          <a:off x="1560141" y="1023401"/>
          <a:ext cx="8113497" cy="17310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sp>
        <p:nvSpPr>
          <p:cNvPr id="29" name="TextBox 28"/>
          <p:cNvSpPr txBox="1"/>
          <p:nvPr/>
        </p:nvSpPr>
        <p:spPr>
          <a:xfrm>
            <a:off x="844022" y="208990"/>
            <a:ext cx="6410112" cy="597777"/>
          </a:xfrm>
          <a:prstGeom prst="rect">
            <a:avLst/>
          </a:prstGeom>
          <a:noFill/>
        </p:spPr>
        <p:txBody>
          <a:bodyPr wrap="square" lIns="89078" tIns="44538" rIns="89078" bIns="44538" rtlCol="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3300" b="1" cap="all" dirty="0" err="1">
                <a:ln/>
                <a:solidFill>
                  <a:schemeClr val="bg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Нефтеюганский</a:t>
            </a:r>
            <a:r>
              <a:rPr lang="ru-RU" sz="3300" b="1" cap="all" dirty="0">
                <a:ln/>
                <a:solidFill>
                  <a:schemeClr val="bg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ru-RU" sz="3300" b="1" cap="all" dirty="0">
                <a:ln/>
                <a:solidFill>
                  <a:schemeClr val="bg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район</a:t>
            </a:r>
            <a:endParaRPr lang="ru-RU" sz="3300" b="1" cap="all" dirty="0">
              <a:ln/>
              <a:solidFill>
                <a:schemeClr val="bg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977021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Рисунок 3"/>
          <p:cNvPicPr>
            <a:picLocks noChangeAspect="1"/>
          </p:cNvPicPr>
          <p:nvPr/>
        </p:nvPicPr>
        <p:blipFill>
          <a:blip r:embed="rId3" cstate="print"/>
          <a:srcRect r="25700"/>
          <a:stretch>
            <a:fillRect/>
          </a:stretch>
        </p:blipFill>
        <p:spPr bwMode="auto">
          <a:xfrm>
            <a:off x="5613401" y="1469437"/>
            <a:ext cx="4292600" cy="40010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3" name="Picture 2" descr="http://www.admoil.ru/templates/dd_wildlion_37/images/header.pn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0" y="1"/>
            <a:ext cx="9906000" cy="12573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2" y="1065391"/>
            <a:ext cx="9905999" cy="463551"/>
          </a:xfrm>
          <a:solidFill>
            <a:schemeClr val="accent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>
            <a:normAutofit fontScale="90000"/>
          </a:bodyPr>
          <a:lstStyle/>
          <a:p>
            <a:pPr lvl="0" algn="ctr"/>
            <a:r>
              <a:rPr lang="ru-RU" sz="2800" b="1" spc="0" dirty="0">
                <a:ln w="1905"/>
                <a:solidFill>
                  <a:prstClr val="white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Times New Roman" pitchFamily="18" charset="0"/>
              </a:rPr>
              <a:t>Образовательный центр  </a:t>
            </a:r>
            <a:r>
              <a:rPr lang="ru-RU" sz="2800" b="1" spc="0" dirty="0">
                <a:ln w="1905"/>
                <a:solidFill>
                  <a:prstClr val="white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Times New Roman" pitchFamily="18" charset="0"/>
              </a:rPr>
              <a:t>«Сириус</a:t>
            </a:r>
            <a:r>
              <a:rPr lang="ru-RU" sz="2800" b="1" spc="0" dirty="0">
                <a:ln w="1905"/>
                <a:solidFill>
                  <a:prstClr val="white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Times New Roman" pitchFamily="18" charset="0"/>
              </a:rPr>
              <a:t>» г.Сочи</a:t>
            </a:r>
            <a:endParaRPr lang="ru-RU" sz="4700" b="1" spc="0" dirty="0">
              <a:ln w="1905"/>
              <a:solidFill>
                <a:prstClr val="white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Times New Roman" pitchFamily="18" charset="0"/>
            </a:endParaRPr>
          </a:p>
        </p:txBody>
      </p:sp>
      <p:sp>
        <p:nvSpPr>
          <p:cNvPr id="21506" name="AutoShape 2" descr="http://&amp;iecy;&amp;rcy;&amp;mcy;&amp;acy;&amp;kcy;-&amp;icy;&amp;ncy;&amp;fcy;&amp;ocy;.&amp;rcy;&amp;fcy;/wp-content/uploads/2013/09/zdorovyiy-klimat-osobennosti-natsionalnogo-zdravoohraneniya-na-voprosyi-otvechaet-glava-nefteyuganskogo-rayona-vladimir-semyonov_01.jpg"/>
          <p:cNvSpPr>
            <a:spLocks noChangeAspect="1" noChangeArrowheads="1"/>
          </p:cNvSpPr>
          <p:nvPr/>
        </p:nvSpPr>
        <p:spPr bwMode="auto">
          <a:xfrm>
            <a:off x="168541" y="-144461"/>
            <a:ext cx="330200" cy="304801"/>
          </a:xfrm>
          <a:prstGeom prst="rect">
            <a:avLst/>
          </a:prstGeom>
          <a:noFill/>
        </p:spPr>
        <p:txBody>
          <a:bodyPr vert="horz" wrap="square" lIns="89078" tIns="44538" rIns="89078" bIns="44538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6" name="Picture 2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211173" y="133352"/>
            <a:ext cx="681590" cy="9183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sp>
        <p:nvSpPr>
          <p:cNvPr id="25" name="TextBox 24"/>
          <p:cNvSpPr txBox="1"/>
          <p:nvPr/>
        </p:nvSpPr>
        <p:spPr>
          <a:xfrm>
            <a:off x="1611119" y="6406973"/>
            <a:ext cx="6410112" cy="397722"/>
          </a:xfrm>
          <a:prstGeom prst="rect">
            <a:avLst/>
          </a:prstGeom>
          <a:noFill/>
        </p:spPr>
        <p:txBody>
          <a:bodyPr wrap="square" lIns="89078" tIns="44538" rIns="89078" bIns="44538" rtlCol="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2000" b="1" cap="all" dirty="0">
                <a:ln/>
                <a:solidFill>
                  <a:schemeClr val="bg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Проектно-ориентированная смена «</a:t>
            </a:r>
            <a:r>
              <a:rPr lang="en-US" sz="2000" b="1" cap="all" dirty="0">
                <a:ln/>
                <a:solidFill>
                  <a:schemeClr val="bg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AR/VR</a:t>
            </a:r>
            <a:r>
              <a:rPr lang="ru-RU" sz="2000" b="1" cap="all" dirty="0">
                <a:ln/>
                <a:solidFill>
                  <a:schemeClr val="bg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»</a:t>
            </a:r>
            <a:endParaRPr lang="ru-RU" sz="2000" b="1" cap="all" dirty="0">
              <a:ln/>
              <a:solidFill>
                <a:schemeClr val="bg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pic>
        <p:nvPicPr>
          <p:cNvPr id="13324" name="Picture 12" descr="1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9683" y="4109156"/>
            <a:ext cx="3166318" cy="225777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TextBox 19"/>
          <p:cNvSpPr txBox="1"/>
          <p:nvPr/>
        </p:nvSpPr>
        <p:spPr>
          <a:xfrm>
            <a:off x="844022" y="254145"/>
            <a:ext cx="6410112" cy="597777"/>
          </a:xfrm>
          <a:prstGeom prst="rect">
            <a:avLst/>
          </a:prstGeom>
          <a:noFill/>
        </p:spPr>
        <p:txBody>
          <a:bodyPr wrap="square" lIns="89078" tIns="44538" rIns="89078" bIns="44538" rtlCol="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3300" b="1" cap="all" dirty="0" err="1">
                <a:ln/>
                <a:solidFill>
                  <a:schemeClr val="bg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Нефтеюганский</a:t>
            </a:r>
            <a:r>
              <a:rPr lang="ru-RU" sz="3300" b="1" cap="all" dirty="0">
                <a:ln/>
                <a:solidFill>
                  <a:schemeClr val="bg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ru-RU" sz="3300" b="1" cap="all" dirty="0">
                <a:ln/>
                <a:solidFill>
                  <a:schemeClr val="bg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район</a:t>
            </a:r>
            <a:endParaRPr lang="ru-RU" sz="3300" b="1" cap="all" dirty="0">
              <a:ln/>
              <a:solidFill>
                <a:schemeClr val="bg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pic>
        <p:nvPicPr>
          <p:cNvPr id="21" name="Рисунок 1"/>
          <p:cNvPicPr>
            <a:picLocks noChangeAspect="1"/>
          </p:cNvPicPr>
          <p:nvPr/>
        </p:nvPicPr>
        <p:blipFill>
          <a:blip r:embed="rId7" cstate="print"/>
          <a:srcRect l="23734" t="13866" r="4259" b="11459"/>
          <a:stretch>
            <a:fillRect/>
          </a:stretch>
        </p:blipFill>
        <p:spPr bwMode="auto">
          <a:xfrm>
            <a:off x="-1" y="1426214"/>
            <a:ext cx="5711238" cy="49256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4" name="Рисунок 5"/>
          <p:cNvPicPr>
            <a:picLocks noChangeAspect="1"/>
          </p:cNvPicPr>
          <p:nvPr/>
        </p:nvPicPr>
        <p:blipFill>
          <a:blip r:embed="rId8" cstate="print"/>
          <a:srcRect l="31631" t="8861" r="12323" b="9655"/>
          <a:stretch>
            <a:fillRect/>
          </a:stretch>
        </p:blipFill>
        <p:spPr bwMode="auto">
          <a:xfrm>
            <a:off x="5604608" y="4154310"/>
            <a:ext cx="2182582" cy="21975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8718142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Изображение 3" descr="image001.jpg"/>
          <p:cNvPicPr>
            <a:picLocks noChangeAspect="1"/>
          </p:cNvPicPr>
          <p:nvPr/>
        </p:nvPicPr>
        <p:blipFill>
          <a:blip r:embed="rId2" cstate="print"/>
          <a:srcRect t="15684" r="1875" b="9652"/>
          <a:stretch>
            <a:fillRect/>
          </a:stretch>
        </p:blipFill>
        <p:spPr bwMode="auto">
          <a:xfrm>
            <a:off x="-33555" y="-86649"/>
            <a:ext cx="9906000" cy="6944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4" name="Picture 2" descr="http://www.admoil.ru/templates/dd_wildlion_37/images/header.pn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0" y="-86647"/>
            <a:ext cx="9906000" cy="1447800"/>
          </a:xfrm>
          <a:prstGeom prst="rect">
            <a:avLst/>
          </a:prstGeom>
          <a:noFill/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288925" y="190501"/>
            <a:ext cx="677070" cy="9183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sp>
        <p:nvSpPr>
          <p:cNvPr id="9" name="TextBox 8"/>
          <p:cNvSpPr txBox="1"/>
          <p:nvPr/>
        </p:nvSpPr>
        <p:spPr>
          <a:xfrm>
            <a:off x="717527" y="311293"/>
            <a:ext cx="6410112" cy="597777"/>
          </a:xfrm>
          <a:prstGeom prst="rect">
            <a:avLst/>
          </a:prstGeom>
          <a:noFill/>
        </p:spPr>
        <p:txBody>
          <a:bodyPr wrap="square" lIns="89078" tIns="44538" rIns="89078" bIns="44538" rtlCol="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3300" b="1" cap="all" dirty="0" err="1">
                <a:ln/>
                <a:solidFill>
                  <a:schemeClr val="bg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Нефтеюганский</a:t>
            </a:r>
            <a:r>
              <a:rPr lang="ru-RU" sz="3300" b="1" cap="all" dirty="0">
                <a:ln/>
                <a:solidFill>
                  <a:schemeClr val="bg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район</a:t>
            </a:r>
            <a:endParaRPr lang="ru-RU" sz="3300" b="1" cap="all" dirty="0">
              <a:ln/>
              <a:solidFill>
                <a:schemeClr val="bg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0" y="1155175"/>
            <a:ext cx="5025230" cy="431499"/>
          </a:xfrm>
          <a:prstGeom prst="rect">
            <a:avLst/>
          </a:prstGeom>
          <a:solidFill>
            <a:srgbClr val="FFFFCC"/>
          </a:solidFill>
          <a:ln>
            <a:solidFill>
              <a:srgbClr val="FFC000"/>
            </a:solidFill>
          </a:ln>
          <a:effectLst>
            <a:glow rad="139700">
              <a:schemeClr val="accent4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lIns="107287" tIns="53643" rIns="107287" bIns="53643">
            <a:spAutoFit/>
          </a:bodyPr>
          <a:lstStyle/>
          <a:p>
            <a:pPr algn="ctr">
              <a:defRPr/>
            </a:pPr>
            <a:r>
              <a:rPr lang="ru-RU" sz="2100" b="1" dirty="0">
                <a:ln w="1905"/>
                <a:solidFill>
                  <a:schemeClr val="tx1">
                    <a:lumMod val="75000"/>
                    <a:lumOff val="2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ahoma" pitchFamily="34" charset="0"/>
                <a:cs typeface="Tahoma" pitchFamily="34" charset="0"/>
              </a:rPr>
              <a:t>ООО «РН-</a:t>
            </a:r>
            <a:r>
              <a:rPr lang="ru-RU" sz="2100" b="1" dirty="0" err="1">
                <a:ln w="1905"/>
                <a:solidFill>
                  <a:schemeClr val="tx1">
                    <a:lumMod val="75000"/>
                    <a:lumOff val="2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ahoma" pitchFamily="34" charset="0"/>
                <a:cs typeface="Tahoma" pitchFamily="34" charset="0"/>
              </a:rPr>
              <a:t>Юганскнефтегаз</a:t>
            </a:r>
            <a:r>
              <a:rPr lang="ru-RU" sz="2100" b="1" dirty="0">
                <a:ln w="1905"/>
                <a:solidFill>
                  <a:schemeClr val="tx1">
                    <a:lumMod val="75000"/>
                    <a:lumOff val="2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ahoma" pitchFamily="34" charset="0"/>
                <a:cs typeface="Tahoma" pitchFamily="34" charset="0"/>
              </a:rPr>
              <a:t>» 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4616341" y="5591777"/>
            <a:ext cx="5289659" cy="462277"/>
          </a:xfrm>
          <a:prstGeom prst="rect">
            <a:avLst/>
          </a:prstGeom>
          <a:solidFill>
            <a:srgbClr val="FFFFCC"/>
          </a:solidFill>
          <a:ln>
            <a:solidFill>
              <a:srgbClr val="FFC000"/>
            </a:solidFill>
          </a:ln>
          <a:effectLst>
            <a:glow rad="139700">
              <a:schemeClr val="accent4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lIns="107287" tIns="53643" rIns="107287" bIns="53643">
            <a:spAutoFit/>
          </a:bodyPr>
          <a:lstStyle/>
          <a:p>
            <a:pPr algn="ctr">
              <a:defRPr/>
            </a:pPr>
            <a:r>
              <a:rPr lang="ru-RU" sz="2300" b="1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Физико-химический профиль</a:t>
            </a:r>
            <a:r>
              <a:rPr lang="ru-RU" sz="23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itchFamily="34" charset="0"/>
                <a:cs typeface="Tahoma" pitchFamily="34" charset="0"/>
              </a:rPr>
              <a:t> 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4616340" y="6296135"/>
            <a:ext cx="5303838" cy="816220"/>
          </a:xfrm>
          <a:prstGeom prst="rect">
            <a:avLst/>
          </a:prstGeom>
          <a:solidFill>
            <a:srgbClr val="FFFFCC"/>
          </a:solidFill>
          <a:ln>
            <a:solidFill>
              <a:srgbClr val="FFC000"/>
            </a:solidFill>
          </a:ln>
          <a:effectLst>
            <a:glow rad="139700">
              <a:schemeClr val="accent4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lIns="107287" tIns="53643" rIns="107287" bIns="53643">
            <a:spAutoFit/>
          </a:bodyPr>
          <a:lstStyle/>
          <a:p>
            <a:pPr algn="ctr">
              <a:defRPr/>
            </a:pPr>
            <a:r>
              <a:rPr lang="ru-RU" sz="2300" b="1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Физико-математический профиль</a:t>
            </a:r>
            <a:r>
              <a:rPr lang="ru-RU" sz="23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itchFamily="34" charset="0"/>
                <a:cs typeface="Tahoma" pitchFamily="34" charset="0"/>
              </a:rPr>
              <a:t> </a:t>
            </a:r>
          </a:p>
        </p:txBody>
      </p:sp>
      <p:pic>
        <p:nvPicPr>
          <p:cNvPr id="24" name="Picture 9" descr="http://t1.gstatic.com/images?q=tbn:ANd9GcTvRwVZ26dQcZwNyfN8b8aFswLgFAQkLbT_U1KFke5stLeZVZsN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9FFF5"/>
              </a:clrFrom>
              <a:clrTo>
                <a:srgbClr val="F9FFF5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54" y="2883908"/>
            <a:ext cx="923302" cy="1029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" name=" 3"/>
          <p:cNvSpPr/>
          <p:nvPr/>
        </p:nvSpPr>
        <p:spPr>
          <a:xfrm rot="9830148" flipH="1" flipV="1">
            <a:off x="276998" y="3305865"/>
            <a:ext cx="1377994" cy="1104985"/>
          </a:xfrm>
          <a:prstGeom prst="swooshArrow">
            <a:avLst>
              <a:gd name="adj1" fmla="val 25000"/>
              <a:gd name="adj2" fmla="val 25000"/>
            </a:avLst>
          </a:prstGeom>
          <a:solidFill>
            <a:schemeClr val="tx1">
              <a:lumMod val="50000"/>
              <a:lumOff val="50000"/>
              <a:alpha val="51000"/>
            </a:schemeClr>
          </a:solidFill>
          <a:ln>
            <a:solidFill>
              <a:schemeClr val="tx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z="-12700">
            <a:bevelT w="190500" h="38100"/>
          </a:sp3d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6" name="Прямоугольник 15"/>
          <p:cNvSpPr/>
          <p:nvPr/>
        </p:nvSpPr>
        <p:spPr>
          <a:xfrm>
            <a:off x="5092340" y="3398596"/>
            <a:ext cx="4813660" cy="816220"/>
          </a:xfrm>
          <a:prstGeom prst="rect">
            <a:avLst/>
          </a:prstGeom>
          <a:solidFill>
            <a:srgbClr val="FFFFCC"/>
          </a:solidFill>
          <a:ln>
            <a:solidFill>
              <a:srgbClr val="FFC000"/>
            </a:solidFill>
          </a:ln>
          <a:effectLst>
            <a:glow rad="139700">
              <a:schemeClr val="accent4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lIns="107287" tIns="53643" rIns="107287" bIns="53643">
            <a:spAutoFit/>
          </a:bodyPr>
          <a:lstStyle/>
          <a:p>
            <a:pPr algn="ctr">
              <a:defRPr/>
            </a:pPr>
            <a:r>
              <a:rPr lang="ru-RU" sz="2300" b="1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Профильные </a:t>
            </a:r>
            <a:r>
              <a:rPr lang="ru-RU" sz="2300" b="1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Роснефть-классы</a:t>
            </a:r>
            <a:r>
              <a:rPr lang="ru-RU" sz="23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itchFamily="34" charset="0"/>
                <a:cs typeface="Tahoma" pitchFamily="34" charset="0"/>
              </a:rPr>
              <a:t> </a:t>
            </a:r>
            <a:endParaRPr lang="ru-RU" sz="2300" b="1" dirty="0">
              <a:solidFill>
                <a:schemeClr val="tx1">
                  <a:lumMod val="75000"/>
                  <a:lumOff val="25000"/>
                </a:schemeClr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25" name=" 3"/>
          <p:cNvSpPr/>
          <p:nvPr/>
        </p:nvSpPr>
        <p:spPr>
          <a:xfrm rot="4616637">
            <a:off x="5270212" y="1772059"/>
            <a:ext cx="2150819" cy="1488988"/>
          </a:xfrm>
          <a:prstGeom prst="swooshArrow">
            <a:avLst>
              <a:gd name="adj1" fmla="val 25000"/>
              <a:gd name="adj2" fmla="val 25000"/>
            </a:avLst>
          </a:prstGeom>
          <a:solidFill>
            <a:schemeClr val="tx1">
              <a:lumMod val="50000"/>
              <a:lumOff val="50000"/>
              <a:alpha val="51000"/>
            </a:schemeClr>
          </a:solidFill>
          <a:ln>
            <a:solidFill>
              <a:schemeClr val="tx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z="-12700">
            <a:bevelT w="190500" h="38100"/>
          </a:sp3d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3" name="Прямоугольник 12"/>
          <p:cNvSpPr/>
          <p:nvPr/>
        </p:nvSpPr>
        <p:spPr>
          <a:xfrm>
            <a:off x="4991674" y="1155175"/>
            <a:ext cx="4880770" cy="431499"/>
          </a:xfrm>
          <a:prstGeom prst="rect">
            <a:avLst/>
          </a:prstGeom>
          <a:solidFill>
            <a:srgbClr val="FFFFCC"/>
          </a:solidFill>
          <a:ln>
            <a:solidFill>
              <a:srgbClr val="FFC000"/>
            </a:solidFill>
          </a:ln>
          <a:effectLst>
            <a:glow rad="139700">
              <a:schemeClr val="accent4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lIns="107287" tIns="53643" rIns="107287" bIns="53643">
            <a:spAutoFit/>
          </a:bodyPr>
          <a:lstStyle/>
          <a:p>
            <a:pPr algn="ctr">
              <a:defRPr/>
            </a:pPr>
            <a:r>
              <a:rPr lang="ru-RU" sz="2100" b="1" dirty="0">
                <a:ln w="1905"/>
                <a:solidFill>
                  <a:schemeClr val="tx1">
                    <a:lumMod val="75000"/>
                    <a:lumOff val="2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ahoma" pitchFamily="34" charset="0"/>
                <a:cs typeface="Tahoma" pitchFamily="34" charset="0"/>
              </a:rPr>
              <a:t>ШКОЛА </a:t>
            </a:r>
            <a:r>
              <a:rPr lang="ru-RU" sz="2100" b="1" dirty="0">
                <a:ln w="1905"/>
                <a:solidFill>
                  <a:schemeClr val="tx1">
                    <a:lumMod val="75000"/>
                    <a:lumOff val="2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ahoma" pitchFamily="34" charset="0"/>
                <a:cs typeface="Tahoma" pitchFamily="34" charset="0"/>
              </a:rPr>
              <a:t>– ВУЗ – ПРЕДПРИЯТИЕ </a:t>
            </a:r>
          </a:p>
        </p:txBody>
      </p:sp>
      <p:pic>
        <p:nvPicPr>
          <p:cNvPr id="22530" name="Picture 2" descr="https://data3.proshkolu.ru/content/media/pic/std/3000000/2575000/2574258-977138216e18088a.jpg"/>
          <p:cNvPicPr>
            <a:picLocks noChangeAspect="1" noChangeArrowheads="1"/>
          </p:cNvPicPr>
          <p:nvPr/>
        </p:nvPicPr>
        <p:blipFill>
          <a:blip r:embed="rId6" cstate="print"/>
          <a:srcRect l="54" r="1181" b="17845"/>
          <a:stretch>
            <a:fillRect/>
          </a:stretch>
        </p:blipFill>
        <p:spPr bwMode="auto">
          <a:xfrm rot="21092645">
            <a:off x="674033" y="3227007"/>
            <a:ext cx="4642315" cy="318708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5" name="Picture 2" descr="C:\Users\SuperPC\Documents\1482063441_8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93" t="1406" r="12416"/>
          <a:stretch/>
        </p:blipFill>
        <p:spPr bwMode="auto">
          <a:xfrm rot="21152818">
            <a:off x="2947669" y="3075984"/>
            <a:ext cx="2216013" cy="230156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 3"/>
          <p:cNvSpPr/>
          <p:nvPr/>
        </p:nvSpPr>
        <p:spPr>
          <a:xfrm rot="16586276" flipH="1">
            <a:off x="4832839" y="4352156"/>
            <a:ext cx="1259741" cy="1547385"/>
          </a:xfrm>
          <a:prstGeom prst="swooshArrow">
            <a:avLst>
              <a:gd name="adj1" fmla="val 25000"/>
              <a:gd name="adj2" fmla="val 25000"/>
            </a:avLst>
          </a:prstGeom>
          <a:solidFill>
            <a:schemeClr val="tx1">
              <a:lumMod val="50000"/>
              <a:lumOff val="50000"/>
              <a:alpha val="51000"/>
            </a:schemeClr>
          </a:solidFill>
          <a:ln>
            <a:solidFill>
              <a:schemeClr val="tx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z="-12700">
            <a:bevelT w="190500" h="38100"/>
          </a:sp3d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8" name=" 3"/>
          <p:cNvSpPr/>
          <p:nvPr/>
        </p:nvSpPr>
        <p:spPr>
          <a:xfrm rot="2178488" flipH="1" flipV="1">
            <a:off x="2109352" y="5254217"/>
            <a:ext cx="2158717" cy="2072468"/>
          </a:xfrm>
          <a:prstGeom prst="swooshArrow">
            <a:avLst>
              <a:gd name="adj1" fmla="val 25000"/>
              <a:gd name="adj2" fmla="val 25000"/>
            </a:avLst>
          </a:prstGeom>
          <a:solidFill>
            <a:schemeClr val="tx1">
              <a:lumMod val="50000"/>
              <a:lumOff val="50000"/>
              <a:alpha val="51000"/>
            </a:schemeClr>
          </a:solidFill>
          <a:ln>
            <a:solidFill>
              <a:schemeClr val="tx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z="-12700">
            <a:bevelT w="190500" h="38100"/>
          </a:sp3d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pic>
        <p:nvPicPr>
          <p:cNvPr id="29" name="Picture 13" descr="Картинка 3 из 3855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9FFF5"/>
              </a:clrFrom>
              <a:clrTo>
                <a:srgbClr val="F9FFF5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176" y="5914976"/>
            <a:ext cx="832039" cy="943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Picture 15" descr="Картинка 4 из 29038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DFFFE"/>
              </a:clrFrom>
              <a:clrTo>
                <a:srgbClr val="FD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555" y="5858517"/>
            <a:ext cx="978521" cy="10374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Picture 23" descr="Картинка 0 из 355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9FFF5"/>
              </a:clrFrom>
              <a:clrTo>
                <a:srgbClr val="F9FFF5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4681155"/>
            <a:ext cx="841142" cy="12716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Прямоугольник 22"/>
          <p:cNvSpPr/>
          <p:nvPr/>
        </p:nvSpPr>
        <p:spPr>
          <a:xfrm>
            <a:off x="5409625" y="4690359"/>
            <a:ext cx="4496376" cy="323777"/>
          </a:xfrm>
          <a:prstGeom prst="rect">
            <a:avLst/>
          </a:prstGeom>
          <a:solidFill>
            <a:srgbClr val="FFFFCC"/>
          </a:solidFill>
          <a:ln>
            <a:solidFill>
              <a:srgbClr val="FFC000"/>
            </a:solidFill>
          </a:ln>
          <a:effectLst>
            <a:glow rad="139700">
              <a:schemeClr val="accent4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lIns="107287" tIns="53643" rIns="107287" bIns="53643">
            <a:spAutoFit/>
          </a:bodyPr>
          <a:lstStyle/>
          <a:p>
            <a:pPr algn="ctr">
              <a:defRPr/>
            </a:pPr>
            <a:r>
              <a:rPr lang="ru-RU" sz="1400" b="1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МОБУ «СОШ №1» </a:t>
            </a:r>
            <a:r>
              <a:rPr lang="ru-RU" sz="1400" b="1" dirty="0" err="1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пгт.Пойковский</a:t>
            </a:r>
            <a:r>
              <a:rPr lang="ru-RU" sz="1400" b="1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 – 2011 год</a:t>
            </a:r>
            <a:endParaRPr lang="ru-RU" sz="1400" b="1" dirty="0">
              <a:solidFill>
                <a:schemeClr val="tx1">
                  <a:lumMod val="75000"/>
                  <a:lumOff val="25000"/>
                </a:schemeClr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5395445" y="4184191"/>
            <a:ext cx="4524733" cy="323777"/>
          </a:xfrm>
          <a:prstGeom prst="rect">
            <a:avLst/>
          </a:prstGeom>
          <a:solidFill>
            <a:srgbClr val="FFFFCC"/>
          </a:solidFill>
          <a:ln>
            <a:solidFill>
              <a:srgbClr val="FFC000"/>
            </a:solidFill>
          </a:ln>
          <a:effectLst>
            <a:glow rad="139700">
              <a:schemeClr val="accent4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lIns="107287" tIns="53643" rIns="107287" bIns="53643">
            <a:spAutoFit/>
          </a:bodyPr>
          <a:lstStyle/>
          <a:p>
            <a:pPr algn="ctr">
              <a:defRPr/>
            </a:pPr>
            <a:r>
              <a:rPr lang="ru-RU" sz="1400" b="1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НРМОБУ «</a:t>
            </a:r>
            <a:r>
              <a:rPr lang="ru-RU" sz="1400" b="1" dirty="0" err="1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Пойковская</a:t>
            </a:r>
            <a:r>
              <a:rPr lang="ru-RU" sz="1400" b="1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 СОШ №2» – 2002 год</a:t>
            </a:r>
            <a:endParaRPr lang="ru-RU" sz="1400" b="1" dirty="0">
              <a:solidFill>
                <a:schemeClr val="tx1">
                  <a:lumMod val="75000"/>
                  <a:lumOff val="25000"/>
                </a:schemeClr>
              </a:solidFill>
              <a:latin typeface="Tahoma" pitchFamily="34" charset="0"/>
              <a:cs typeface="Tahoma" pitchFamily="34" charset="0"/>
            </a:endParaRPr>
          </a:p>
        </p:txBody>
      </p:sp>
      <p:pic>
        <p:nvPicPr>
          <p:cNvPr id="32" name="Picture 21" descr="Home"/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F9FFF5"/>
              </a:clrFrom>
              <a:clrTo>
                <a:srgbClr val="F9FFF5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868129"/>
            <a:ext cx="853279" cy="10086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4" descr="https://spmi.ru/themes/spminewtplv5/logo.pn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0" y="1617515"/>
            <a:ext cx="824436" cy="130254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4717627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Рисунок 15" descr="1561544799_2-5.jpg"/>
          <p:cNvPicPr>
            <a:picLocks noChangeAspect="1"/>
          </p:cNvPicPr>
          <p:nvPr/>
        </p:nvPicPr>
        <p:blipFill>
          <a:blip r:embed="rId3" cstate="print"/>
          <a:srcRect l="3251" r="7631"/>
          <a:stretch>
            <a:fillRect/>
          </a:stretch>
        </p:blipFill>
        <p:spPr>
          <a:xfrm>
            <a:off x="0" y="3784397"/>
            <a:ext cx="2781605" cy="25359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8" name="TextBox 47"/>
          <p:cNvSpPr txBox="1"/>
          <p:nvPr/>
        </p:nvSpPr>
        <p:spPr>
          <a:xfrm>
            <a:off x="0" y="847727"/>
            <a:ext cx="9906000" cy="105335"/>
          </a:xfrm>
          <a:prstGeom prst="rect">
            <a:avLst/>
          </a:prstGeom>
          <a:solidFill>
            <a:srgbClr val="0099CC"/>
          </a:solidFill>
        </p:spPr>
        <p:txBody>
          <a:bodyPr wrap="square" lIns="89078" tIns="44538" rIns="89078" bIns="44538" rtlCol="0">
            <a:spAutoFit/>
          </a:bodyPr>
          <a:lstStyle/>
          <a:p>
            <a:endParaRPr lang="ru-RU" sz="100" dirty="0"/>
          </a:p>
        </p:txBody>
      </p:sp>
      <p:pic>
        <p:nvPicPr>
          <p:cNvPr id="33" name="Picture 2" descr="http://www.admoil.ru/templates/dd_wildlion_37/images/header.pn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0" y="0"/>
            <a:ext cx="9906000" cy="1009651"/>
          </a:xfrm>
          <a:prstGeom prst="rect">
            <a:avLst/>
          </a:prstGeom>
          <a:noFill/>
        </p:spPr>
      </p:pic>
      <p:sp>
        <p:nvSpPr>
          <p:cNvPr id="46" name="Заголовок 1"/>
          <p:cNvSpPr txBox="1">
            <a:spLocks/>
          </p:cNvSpPr>
          <p:nvPr/>
        </p:nvSpPr>
        <p:spPr>
          <a:xfrm>
            <a:off x="1" y="855620"/>
            <a:ext cx="7011592" cy="444501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lIns="89078" tIns="44538" rIns="89078" bIns="44538" rtlCol="0" anchor="ctr">
            <a:noAutofit/>
          </a:bodyPr>
          <a:lstStyle/>
          <a:p>
            <a:pPr lvl="0" algn="ctr">
              <a:lnSpc>
                <a:spcPct val="85000"/>
              </a:lnSpc>
              <a:spcBef>
                <a:spcPct val="0"/>
              </a:spcBef>
            </a:pPr>
            <a:r>
              <a:rPr lang="ru-RU" sz="1900" b="1" dirty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Times New Roman" pitchFamily="18" charset="0"/>
              </a:rPr>
              <a:t>ПРИЕМ ГЛАВЫ НЕФТЕЮГАНСКОГО РАЙОНА-2019</a:t>
            </a:r>
            <a:endParaRPr lang="ru-RU" sz="3300" b="1" dirty="0">
              <a:ln w="1905"/>
              <a:solidFill>
                <a:schemeClr val="bg1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ea typeface="+mj-ea"/>
              <a:cs typeface="Times New Roman" pitchFamily="18" charset="0"/>
            </a:endParaRPr>
          </a:p>
        </p:txBody>
      </p:sp>
      <p:pic>
        <p:nvPicPr>
          <p:cNvPr id="34" name="Picture 2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133784" y="2"/>
            <a:ext cx="664793" cy="84268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sp>
        <p:nvSpPr>
          <p:cNvPr id="47" name="Заголовок 1"/>
          <p:cNvSpPr txBox="1">
            <a:spLocks/>
          </p:cNvSpPr>
          <p:nvPr/>
        </p:nvSpPr>
        <p:spPr>
          <a:xfrm>
            <a:off x="7011593" y="866778"/>
            <a:ext cx="2894408" cy="441893"/>
          </a:xfrm>
          <a:prstGeom prst="rect">
            <a:avLst/>
          </a:prstGeom>
          <a:solidFill>
            <a:srgbClr val="3366CC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lIns="89078" tIns="44538" rIns="89078" bIns="44538" rtlCol="0" anchor="ctr">
            <a:noAutofit/>
          </a:bodyPr>
          <a:lstStyle/>
          <a:p>
            <a:pPr algn="ctr">
              <a:lnSpc>
                <a:spcPct val="85000"/>
              </a:lnSpc>
              <a:spcBef>
                <a:spcPct val="0"/>
              </a:spcBef>
              <a:defRPr/>
            </a:pPr>
            <a:r>
              <a:rPr lang="ru-RU" sz="2100" b="1" dirty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ea typeface="+mj-ea"/>
                <a:cs typeface="Times New Roman" pitchFamily="18" charset="0"/>
              </a:rPr>
              <a:t>ЗА ОСОБЫЕ УСПЕХИ</a:t>
            </a:r>
            <a:endParaRPr lang="ru-RU" sz="2100" b="1" dirty="0">
              <a:ln w="1905"/>
              <a:solidFill>
                <a:schemeClr val="bg1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ea typeface="+mj-ea"/>
              <a:cs typeface="Times New Roman" pitchFamily="18" charset="0"/>
            </a:endParaRPr>
          </a:p>
        </p:txBody>
      </p:sp>
      <p:pic>
        <p:nvPicPr>
          <p:cNvPr id="14" name="Рисунок 13" descr="1561544784_2-6.jpg"/>
          <p:cNvPicPr>
            <a:picLocks noChangeAspect="1"/>
          </p:cNvPicPr>
          <p:nvPr/>
        </p:nvPicPr>
        <p:blipFill>
          <a:blip r:embed="rId6" cstate="print"/>
          <a:srcRect r="-844" b="20609"/>
          <a:stretch>
            <a:fillRect/>
          </a:stretch>
        </p:blipFill>
        <p:spPr>
          <a:xfrm>
            <a:off x="2694434" y="1316736"/>
            <a:ext cx="4500902" cy="25749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Рисунок 14" descr="1561544784_2-8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0" y="1277721"/>
            <a:ext cx="2789529" cy="25944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" name="Рисунок 16" descr="1561544814_2-7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2599335" y="3803904"/>
            <a:ext cx="2631033" cy="256519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9" name="Рисунок 18" descr="1561544821_2-9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7029298" y="1293977"/>
            <a:ext cx="2876703" cy="25684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" name="Рисунок 19" descr="1561544836_2-2.jpg"/>
          <p:cNvPicPr>
            <a:picLocks noChangeAspect="1"/>
          </p:cNvPicPr>
          <p:nvPr/>
        </p:nvPicPr>
        <p:blipFill>
          <a:blip r:embed="rId10" cstate="print"/>
          <a:srcRect t="4004" b="4209"/>
          <a:stretch>
            <a:fillRect/>
          </a:stretch>
        </p:blipFill>
        <p:spPr>
          <a:xfrm>
            <a:off x="7124396" y="3833165"/>
            <a:ext cx="2781605" cy="249692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1" name="Рисунок 20" descr="1561544864_2-4.jpg"/>
          <p:cNvPicPr>
            <a:picLocks noChangeAspect="1"/>
          </p:cNvPicPr>
          <p:nvPr/>
        </p:nvPicPr>
        <p:blipFill>
          <a:blip r:embed="rId11" cstate="print"/>
          <a:srcRect l="6049" r="8441" b="4498"/>
          <a:stretch>
            <a:fillRect/>
          </a:stretch>
        </p:blipFill>
        <p:spPr>
          <a:xfrm>
            <a:off x="5040175" y="3823411"/>
            <a:ext cx="2218944" cy="25066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8" name="TextBox 17"/>
          <p:cNvSpPr txBox="1"/>
          <p:nvPr/>
        </p:nvSpPr>
        <p:spPr>
          <a:xfrm>
            <a:off x="880709" y="1"/>
            <a:ext cx="6410112" cy="597777"/>
          </a:xfrm>
          <a:prstGeom prst="rect">
            <a:avLst/>
          </a:prstGeom>
          <a:noFill/>
        </p:spPr>
        <p:txBody>
          <a:bodyPr wrap="square" lIns="89078" tIns="44538" rIns="89078" bIns="44538" rtlCol="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3300" b="1" cap="all" dirty="0" err="1">
                <a:ln/>
                <a:solidFill>
                  <a:schemeClr val="bg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Нефтеюганский</a:t>
            </a:r>
            <a:r>
              <a:rPr lang="ru-RU" sz="3300" b="1" cap="all" dirty="0">
                <a:ln/>
                <a:solidFill>
                  <a:schemeClr val="bg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ru-RU" sz="3300" b="1" cap="all" dirty="0">
                <a:ln/>
                <a:solidFill>
                  <a:schemeClr val="bg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район</a:t>
            </a:r>
            <a:endParaRPr lang="ru-RU" sz="3300" b="1" cap="all" dirty="0">
              <a:ln/>
              <a:solidFill>
                <a:schemeClr val="bg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Диаграмма 16"/>
          <p:cNvGraphicFramePr/>
          <p:nvPr>
            <p:extLst>
              <p:ext uri="{D42A27DB-BD31-4B8C-83A1-F6EECF244321}">
                <p14:modId xmlns:p14="http://schemas.microsoft.com/office/powerpoint/2010/main" val="2336437994"/>
              </p:ext>
            </p:extLst>
          </p:nvPr>
        </p:nvGraphicFramePr>
        <p:xfrm>
          <a:off x="2610644" y="2485217"/>
          <a:ext cx="6877268" cy="2032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23" name="Picture 2" descr="http://www.admoil.ru/templates/dd_wildlion_37/images/header.pn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0" y="0"/>
            <a:ext cx="9906000" cy="1444977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2" y="1261065"/>
            <a:ext cx="9905999" cy="463551"/>
          </a:xfrm>
          <a:solidFill>
            <a:schemeClr val="accent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>
            <a:normAutofit fontScale="90000"/>
          </a:bodyPr>
          <a:lstStyle/>
          <a:p>
            <a:pPr lvl="0" algn="ctr"/>
            <a:r>
              <a:rPr lang="ru-RU" sz="2800" b="1" spc="0" dirty="0">
                <a:ln w="1905"/>
                <a:solidFill>
                  <a:prstClr val="white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Times New Roman" pitchFamily="18" charset="0"/>
              </a:rPr>
              <a:t>Межрегиональный химический турнир</a:t>
            </a:r>
            <a:endParaRPr lang="ru-RU" sz="4700" b="1" spc="0" dirty="0">
              <a:ln w="1905"/>
              <a:solidFill>
                <a:prstClr val="white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Times New Roman" pitchFamily="18" charset="0"/>
            </a:endParaRPr>
          </a:p>
        </p:txBody>
      </p:sp>
      <p:sp>
        <p:nvSpPr>
          <p:cNvPr id="21506" name="AutoShape 2" descr="http://&amp;iecy;&amp;rcy;&amp;mcy;&amp;acy;&amp;kcy;-&amp;icy;&amp;ncy;&amp;fcy;&amp;ocy;.&amp;rcy;&amp;fcy;/wp-content/uploads/2013/09/zdorovyiy-klimat-osobennosti-natsionalnogo-zdravoohraneniya-na-voprosyi-otvechaet-glava-nefteyuganskogo-rayona-vladimir-semyonov_01.jpg"/>
          <p:cNvSpPr>
            <a:spLocks noChangeAspect="1" noChangeArrowheads="1"/>
          </p:cNvSpPr>
          <p:nvPr/>
        </p:nvSpPr>
        <p:spPr bwMode="auto">
          <a:xfrm>
            <a:off x="168541" y="-144461"/>
            <a:ext cx="330200" cy="304801"/>
          </a:xfrm>
          <a:prstGeom prst="rect">
            <a:avLst/>
          </a:prstGeom>
          <a:noFill/>
        </p:spPr>
        <p:txBody>
          <a:bodyPr vert="horz" wrap="square" lIns="89078" tIns="44538" rIns="89078" bIns="44538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6" name="Picture 2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211173" y="133352"/>
            <a:ext cx="731803" cy="9183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sp>
        <p:nvSpPr>
          <p:cNvPr id="25" name="TextBox 24"/>
          <p:cNvSpPr txBox="1"/>
          <p:nvPr/>
        </p:nvSpPr>
        <p:spPr>
          <a:xfrm>
            <a:off x="1488822" y="6406973"/>
            <a:ext cx="6410112" cy="397722"/>
          </a:xfrm>
          <a:prstGeom prst="rect">
            <a:avLst/>
          </a:prstGeom>
          <a:noFill/>
        </p:spPr>
        <p:txBody>
          <a:bodyPr wrap="square" lIns="89078" tIns="44538" rIns="89078" bIns="44538" rtlCol="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2000" b="1" cap="all" dirty="0">
                <a:ln/>
                <a:solidFill>
                  <a:schemeClr val="bg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Достижения выпускников РН-классов</a:t>
            </a:r>
          </a:p>
        </p:txBody>
      </p:sp>
      <p:pic>
        <p:nvPicPr>
          <p:cNvPr id="22" name="Рисунок 21" descr="C:\Users\Учитель\Desktop\кл рук\к отчету\dBJ5-L8I-4U.jpg"/>
          <p:cNvPicPr/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25000"/>
                    </a14:imgEffect>
                    <a14:imgEffect>
                      <a14:brightnessContrast bright="36000" contrast="1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998" t="12578" r="10740"/>
          <a:stretch/>
        </p:blipFill>
        <p:spPr bwMode="auto">
          <a:xfrm>
            <a:off x="5821303" y="1806221"/>
            <a:ext cx="4084696" cy="456071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4" name="Picture 4" descr="https://pp.userapi.com/c855736/v855736177/8824f/0q6Z7Gk3pso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35" t="25253" r="4073" b="23390"/>
          <a:stretch>
            <a:fillRect/>
          </a:stretch>
        </p:blipFill>
        <p:spPr bwMode="auto">
          <a:xfrm>
            <a:off x="1" y="1604905"/>
            <a:ext cx="3485444" cy="479255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844022" y="208990"/>
            <a:ext cx="6410112" cy="597777"/>
          </a:xfrm>
          <a:prstGeom prst="rect">
            <a:avLst/>
          </a:prstGeom>
          <a:noFill/>
        </p:spPr>
        <p:txBody>
          <a:bodyPr wrap="square" lIns="89078" tIns="44538" rIns="89078" bIns="44538" rtlCol="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3300" b="1" cap="all" dirty="0" err="1">
                <a:ln/>
                <a:solidFill>
                  <a:schemeClr val="bg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Нефтеюганский</a:t>
            </a:r>
            <a:r>
              <a:rPr lang="ru-RU" sz="3300" b="1" cap="all" dirty="0">
                <a:ln/>
                <a:solidFill>
                  <a:schemeClr val="bg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ru-RU" sz="3300" b="1" cap="all" dirty="0">
                <a:ln/>
                <a:solidFill>
                  <a:schemeClr val="bg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район</a:t>
            </a:r>
            <a:endParaRPr lang="ru-RU" sz="3300" b="1" cap="all" dirty="0">
              <a:ln/>
              <a:solidFill>
                <a:schemeClr val="bg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pic>
        <p:nvPicPr>
          <p:cNvPr id="27649" name="Picture 1" descr="C:\Users\antonenkona.ADMOIL\Desktop\августовская конференция 2019\2019\шаль\подготовка к Всероссийскому, химическому турниру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309950" y="1761068"/>
            <a:ext cx="2666058" cy="45456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87182040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extBox 47"/>
          <p:cNvSpPr txBox="1"/>
          <p:nvPr/>
        </p:nvSpPr>
        <p:spPr>
          <a:xfrm>
            <a:off x="0" y="847727"/>
            <a:ext cx="9906000" cy="105335"/>
          </a:xfrm>
          <a:prstGeom prst="rect">
            <a:avLst/>
          </a:prstGeom>
          <a:solidFill>
            <a:srgbClr val="0099CC"/>
          </a:solidFill>
        </p:spPr>
        <p:txBody>
          <a:bodyPr wrap="square" lIns="89078" tIns="44538" rIns="89078" bIns="44538" rtlCol="0">
            <a:spAutoFit/>
          </a:bodyPr>
          <a:lstStyle/>
          <a:p>
            <a:endParaRPr lang="ru-RU" sz="100" dirty="0"/>
          </a:p>
        </p:txBody>
      </p:sp>
      <p:pic>
        <p:nvPicPr>
          <p:cNvPr id="33" name="Picture 2" descr="http://www.admoil.ru/templates/dd_wildlion_37/images/header.pn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0" y="0"/>
            <a:ext cx="9906000" cy="1135529"/>
          </a:xfrm>
          <a:prstGeom prst="rect">
            <a:avLst/>
          </a:prstGeom>
          <a:noFill/>
        </p:spPr>
      </p:pic>
      <p:pic>
        <p:nvPicPr>
          <p:cNvPr id="34" name="Picture 2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133782" y="2"/>
            <a:ext cx="633448" cy="85814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sp>
        <p:nvSpPr>
          <p:cNvPr id="46" name="Заголовок 1"/>
          <p:cNvSpPr txBox="1">
            <a:spLocks/>
          </p:cNvSpPr>
          <p:nvPr/>
        </p:nvSpPr>
        <p:spPr>
          <a:xfrm>
            <a:off x="0" y="898528"/>
            <a:ext cx="9906000" cy="488013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lIns="89078" tIns="44538" rIns="89078" bIns="44538" rtlCol="0" anchor="ctr">
            <a:noAutofit/>
          </a:bodyPr>
          <a:lstStyle/>
          <a:p>
            <a:pPr algn="ctr"/>
            <a:r>
              <a:rPr lang="ru-RU" sz="2000" b="1" dirty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«ПЕДАГОГ  ГОДА-2019»</a:t>
            </a:r>
            <a:endParaRPr lang="ru-RU" sz="2000" b="1" dirty="0">
              <a:ln w="1905"/>
              <a:solidFill>
                <a:schemeClr val="bg1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" y="1409700"/>
            <a:ext cx="9906000" cy="155188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lIns="89078" tIns="44538" rIns="89078" bIns="44538" rtlCol="0">
            <a:spAutoFit/>
          </a:bodyPr>
          <a:lstStyle/>
          <a:p>
            <a:pPr algn="ctr"/>
            <a:r>
              <a:rPr lang="ru-RU" sz="19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ПРИЗЕР </a:t>
            </a:r>
          </a:p>
          <a:p>
            <a:pPr algn="ctr"/>
            <a:r>
              <a:rPr lang="ru-RU" sz="19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конкурса профессионального мастерства в сфере образования «Педагог года-2019»</a:t>
            </a:r>
          </a:p>
          <a:p>
            <a:pPr algn="ctr"/>
            <a:r>
              <a:rPr lang="ru-RU" sz="19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Ханты-Мансийского автономного округа – Югры </a:t>
            </a:r>
          </a:p>
          <a:p>
            <a:pPr algn="ctr"/>
            <a:r>
              <a:rPr lang="ru-RU" sz="19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ШАЛЬ  ОЛЕСЯ ВАСИЛЬЕВНА,</a:t>
            </a:r>
          </a:p>
          <a:p>
            <a:pPr algn="ctr"/>
            <a:r>
              <a:rPr lang="ru-RU" sz="1900" b="1" i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учитель химии  НРМОБУ «</a:t>
            </a:r>
            <a:r>
              <a:rPr lang="ru-RU" sz="1900" b="1" i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Пойковская</a:t>
            </a:r>
            <a:r>
              <a:rPr lang="ru-RU" sz="1900" b="1" i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СОШ №2»</a:t>
            </a:r>
            <a:endParaRPr lang="ru-RU" sz="1900" b="1" i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13315" name="Picture 3" descr="C:\Users\antonenkona.ADMOIL\Desktop\Выступление на авг. сов. Нефтеюганский район.30.08.2017\Pictures\изображение_viber_2019-08-26_16-00-3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374231" y="3187700"/>
            <a:ext cx="3456781" cy="3200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316" name="Picture 4" descr="C:\Users\antonenkona.ADMOIL\Desktop\Выступление на авг. сов. Нефтеюганский район.30.08.2017\Pictures\изображение_viber_2019-08-26_16-00-35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738143" y="3213100"/>
            <a:ext cx="3167856" cy="3149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317" name="Picture 5" descr="C:\Users\antonenkona.ADMOIL\Desktop\Выступление на авг. сов. Нефтеюганский район.30.08.2017\Pictures\изображение_viber_2019-08-26_16-00-36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3175301"/>
            <a:ext cx="3456781" cy="31493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" name="TextBox 11"/>
          <p:cNvSpPr txBox="1"/>
          <p:nvPr/>
        </p:nvSpPr>
        <p:spPr>
          <a:xfrm>
            <a:off x="868481" y="1"/>
            <a:ext cx="6410112" cy="597777"/>
          </a:xfrm>
          <a:prstGeom prst="rect">
            <a:avLst/>
          </a:prstGeom>
          <a:noFill/>
        </p:spPr>
        <p:txBody>
          <a:bodyPr wrap="square" lIns="89078" tIns="44538" rIns="89078" bIns="44538" rtlCol="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3300" b="1" cap="all" dirty="0" err="1">
                <a:ln/>
                <a:solidFill>
                  <a:schemeClr val="bg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Нефтеюганский</a:t>
            </a:r>
            <a:r>
              <a:rPr lang="ru-RU" sz="3300" b="1" cap="all" dirty="0">
                <a:ln/>
                <a:solidFill>
                  <a:schemeClr val="bg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ru-RU" sz="3300" b="1" cap="all" dirty="0">
                <a:ln/>
                <a:solidFill>
                  <a:schemeClr val="bg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район</a:t>
            </a:r>
            <a:endParaRPr lang="ru-RU" sz="3300" b="1" cap="all" dirty="0">
              <a:ln/>
              <a:solidFill>
                <a:schemeClr val="bg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7859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extBox 47"/>
          <p:cNvSpPr txBox="1"/>
          <p:nvPr/>
        </p:nvSpPr>
        <p:spPr>
          <a:xfrm>
            <a:off x="0" y="847727"/>
            <a:ext cx="9906000" cy="105335"/>
          </a:xfrm>
          <a:prstGeom prst="rect">
            <a:avLst/>
          </a:prstGeom>
          <a:solidFill>
            <a:srgbClr val="0099CC"/>
          </a:solidFill>
        </p:spPr>
        <p:txBody>
          <a:bodyPr wrap="square" lIns="89078" tIns="44538" rIns="89078" bIns="44538" rtlCol="0">
            <a:spAutoFit/>
          </a:bodyPr>
          <a:lstStyle/>
          <a:p>
            <a:endParaRPr lang="ru-RU" sz="100" dirty="0"/>
          </a:p>
        </p:txBody>
      </p:sp>
      <p:pic>
        <p:nvPicPr>
          <p:cNvPr id="33" name="Picture 2" descr="http://www.admoil.ru/templates/dd_wildlion_37/images/header.pn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0" y="0"/>
            <a:ext cx="9906000" cy="1111624"/>
          </a:xfrm>
          <a:prstGeom prst="rect">
            <a:avLst/>
          </a:prstGeom>
          <a:noFill/>
        </p:spPr>
      </p:pic>
      <p:pic>
        <p:nvPicPr>
          <p:cNvPr id="34" name="Picture 2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133784" y="2"/>
            <a:ext cx="648679" cy="89646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sp>
        <p:nvSpPr>
          <p:cNvPr id="1029" name="AutoShape 5" descr="http://&amp;pcy;&amp;ocy;&amp;dcy;&amp;ocy;&amp;lcy;&amp;softcy;&amp;scy;&amp;kcy;-&amp;acy;&amp;dcy;&amp;mcy;&amp;icy;&amp;ncy;&amp;icy;&amp;scy;&amp;tcy;&amp;rcy;&amp;acy;&amp;tscy;&amp;icy;&amp;yacy;.&amp;rcy;&amp;fcy;/wp-content/uploads/2017/01/Olimp.jpg"/>
          <p:cNvSpPr>
            <a:spLocks noChangeAspect="1" noChangeArrowheads="1"/>
          </p:cNvSpPr>
          <p:nvPr/>
        </p:nvSpPr>
        <p:spPr bwMode="auto">
          <a:xfrm>
            <a:off x="126405" y="-4319588"/>
            <a:ext cx="6787158" cy="9001127"/>
          </a:xfrm>
          <a:prstGeom prst="rect">
            <a:avLst/>
          </a:prstGeom>
          <a:noFill/>
        </p:spPr>
        <p:txBody>
          <a:bodyPr vert="horz" wrap="square" lIns="89078" tIns="44538" rIns="89078" bIns="44538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1" name="AutoShape 7" descr="http://&amp;pcy;&amp;ocy;&amp;dcy;&amp;ocy;&amp;lcy;&amp;softcy;&amp;scy;&amp;kcy;-&amp;acy;&amp;dcy;&amp;mcy;&amp;icy;&amp;ncy;&amp;icy;&amp;scy;&amp;tcy;&amp;rcy;&amp;acy;&amp;tscy;&amp;icy;&amp;yacy;.&amp;rcy;&amp;fcy;/wp-content/uploads/2017/01/Olimp.jpg"/>
          <p:cNvSpPr>
            <a:spLocks noChangeAspect="1" noChangeArrowheads="1"/>
          </p:cNvSpPr>
          <p:nvPr/>
        </p:nvSpPr>
        <p:spPr bwMode="auto">
          <a:xfrm>
            <a:off x="126406" y="-144461"/>
            <a:ext cx="247650" cy="304801"/>
          </a:xfrm>
          <a:prstGeom prst="rect">
            <a:avLst/>
          </a:prstGeom>
          <a:noFill/>
        </p:spPr>
        <p:txBody>
          <a:bodyPr vert="horz" wrap="square" lIns="89078" tIns="44538" rIns="89078" bIns="44538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24930" name="Picture 2" descr="http://cctec.ru/uploads/posts/2018-02/1519184182_3.jpg"/>
          <p:cNvPicPr>
            <a:picLocks noChangeAspect="1" noChangeArrowheads="1"/>
          </p:cNvPicPr>
          <p:nvPr/>
        </p:nvPicPr>
        <p:blipFill>
          <a:blip r:embed="rId5" cstate="screen"/>
          <a:srcRect l="3971" r="15275" b="6652"/>
          <a:stretch>
            <a:fillRect/>
          </a:stretch>
        </p:blipFill>
        <p:spPr bwMode="auto">
          <a:xfrm>
            <a:off x="2409237" y="1111624"/>
            <a:ext cx="7166564" cy="54495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Picture 2" descr="C:\Users\BorodkoNV\Desktop\РС - 2017-2018\УЧЕНИК ГОДА\1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61" t="1593" r="9005" b="7659"/>
          <a:stretch>
            <a:fillRect/>
          </a:stretch>
        </p:blipFill>
        <p:spPr bwMode="auto">
          <a:xfrm>
            <a:off x="-85608" y="1452279"/>
            <a:ext cx="2935112" cy="438313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0" y="5493925"/>
            <a:ext cx="2849504" cy="736277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lIns="89078" tIns="44538" rIns="89078" bIns="44538" rtlCol="0">
            <a:spAutoFit/>
          </a:bodyPr>
          <a:lstStyle/>
          <a:p>
            <a:pPr algn="ctr">
              <a:defRPr/>
            </a:pPr>
            <a:r>
              <a:rPr lang="ru-RU" sz="1400" b="1" dirty="0" err="1">
                <a:ln w="1905"/>
                <a:solidFill>
                  <a:srgbClr val="003366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charset="0"/>
              </a:rPr>
              <a:t>Певченко</a:t>
            </a:r>
            <a:r>
              <a:rPr lang="ru-RU" sz="1400" b="1" dirty="0">
                <a:ln w="1905"/>
                <a:solidFill>
                  <a:srgbClr val="003366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charset="0"/>
              </a:rPr>
              <a:t> Алевтина , </a:t>
            </a:r>
          </a:p>
          <a:p>
            <a:pPr algn="ctr">
              <a:defRPr/>
            </a:pPr>
            <a:r>
              <a:rPr lang="ru-RU" sz="1400" i="1" dirty="0">
                <a:ln w="1905"/>
                <a:solidFill>
                  <a:srgbClr val="003366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charset="0"/>
              </a:rPr>
              <a:t>выпускница 11 «А» класса</a:t>
            </a:r>
          </a:p>
          <a:p>
            <a:pPr algn="ctr">
              <a:defRPr/>
            </a:pPr>
            <a:r>
              <a:rPr lang="ru-RU" sz="1400" i="1" dirty="0" err="1">
                <a:ln w="1905"/>
                <a:solidFill>
                  <a:srgbClr val="003366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charset="0"/>
              </a:rPr>
              <a:t>Пойковской</a:t>
            </a:r>
            <a:r>
              <a:rPr lang="ru-RU" sz="1400" i="1" dirty="0">
                <a:ln w="1905"/>
                <a:solidFill>
                  <a:srgbClr val="003366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charset="0"/>
              </a:rPr>
              <a:t> школы № 2</a:t>
            </a:r>
          </a:p>
        </p:txBody>
      </p:sp>
      <p:sp>
        <p:nvSpPr>
          <p:cNvPr id="46" name="Заголовок 1"/>
          <p:cNvSpPr txBox="1">
            <a:spLocks/>
          </p:cNvSpPr>
          <p:nvPr/>
        </p:nvSpPr>
        <p:spPr>
          <a:xfrm>
            <a:off x="0" y="952314"/>
            <a:ext cx="9906000" cy="499969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lIns="89078" tIns="44538" rIns="89078" bIns="44538" rtlCol="0" anchor="ctr">
            <a:noAutofit/>
          </a:bodyPr>
          <a:lstStyle/>
          <a:p>
            <a:pPr lvl="0" algn="ctr">
              <a:lnSpc>
                <a:spcPct val="85000"/>
              </a:lnSpc>
              <a:spcBef>
                <a:spcPct val="0"/>
              </a:spcBef>
            </a:pPr>
            <a:r>
              <a:rPr lang="ru-RU" sz="2800" b="1" dirty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Times New Roman" pitchFamily="18" charset="0"/>
              </a:rPr>
              <a:t>УЧЕНИК ГОДА-2018</a:t>
            </a:r>
            <a:endParaRPr lang="ru-RU" sz="4700" b="1" dirty="0">
              <a:ln w="1905"/>
              <a:solidFill>
                <a:schemeClr val="bg1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ea typeface="+mj-ea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44022" y="208990"/>
            <a:ext cx="6410112" cy="597777"/>
          </a:xfrm>
          <a:prstGeom prst="rect">
            <a:avLst/>
          </a:prstGeom>
          <a:noFill/>
        </p:spPr>
        <p:txBody>
          <a:bodyPr wrap="square" lIns="89078" tIns="44538" rIns="89078" bIns="44538" rtlCol="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3300" b="1" cap="all" dirty="0" err="1">
                <a:ln/>
                <a:solidFill>
                  <a:schemeClr val="bg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Нефтеюганский</a:t>
            </a:r>
            <a:r>
              <a:rPr lang="ru-RU" sz="3300" b="1" cap="all" dirty="0">
                <a:ln/>
                <a:solidFill>
                  <a:schemeClr val="bg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ru-RU" sz="3300" b="1" cap="all" dirty="0">
                <a:ln/>
                <a:solidFill>
                  <a:schemeClr val="bg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район</a:t>
            </a:r>
            <a:endParaRPr lang="ru-RU" sz="3300" b="1" cap="all" dirty="0">
              <a:ln/>
              <a:solidFill>
                <a:schemeClr val="bg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Заголовок 1"/>
          <p:cNvSpPr txBox="1">
            <a:spLocks/>
          </p:cNvSpPr>
          <p:nvPr/>
        </p:nvSpPr>
        <p:spPr>
          <a:xfrm>
            <a:off x="0" y="952314"/>
            <a:ext cx="9906000" cy="499969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lIns="89078" tIns="44538" rIns="89078" bIns="44538" rtlCol="0" anchor="ctr">
            <a:noAutofit/>
          </a:bodyPr>
          <a:lstStyle/>
          <a:p>
            <a:pPr lvl="0" algn="ctr">
              <a:lnSpc>
                <a:spcPct val="85000"/>
              </a:lnSpc>
              <a:spcBef>
                <a:spcPct val="0"/>
              </a:spcBef>
            </a:pPr>
            <a:r>
              <a:rPr lang="ru-RU" sz="2800" b="1" dirty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Times New Roman" pitchFamily="18" charset="0"/>
              </a:rPr>
              <a:t>УЧЕНИК ГОДА - 2019 </a:t>
            </a:r>
            <a:endParaRPr lang="ru-RU" sz="4700" b="1" dirty="0">
              <a:ln w="1905"/>
              <a:solidFill>
                <a:schemeClr val="bg1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ea typeface="+mj-ea"/>
              <a:cs typeface="Times New Roman" pitchFamily="18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0" y="847727"/>
            <a:ext cx="9906000" cy="105335"/>
          </a:xfrm>
          <a:prstGeom prst="rect">
            <a:avLst/>
          </a:prstGeom>
          <a:solidFill>
            <a:srgbClr val="0099CC"/>
          </a:solidFill>
        </p:spPr>
        <p:txBody>
          <a:bodyPr wrap="square" lIns="89078" tIns="44538" rIns="89078" bIns="44538" rtlCol="0">
            <a:spAutoFit/>
          </a:bodyPr>
          <a:lstStyle/>
          <a:p>
            <a:endParaRPr lang="ru-RU" sz="100" dirty="0"/>
          </a:p>
        </p:txBody>
      </p:sp>
      <p:pic>
        <p:nvPicPr>
          <p:cNvPr id="33" name="Picture 2" descr="http://www.admoil.ru/templates/dd_wildlion_37/images/header.pn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0" y="0"/>
            <a:ext cx="9906000" cy="1111624"/>
          </a:xfrm>
          <a:prstGeom prst="rect">
            <a:avLst/>
          </a:prstGeom>
          <a:noFill/>
        </p:spPr>
      </p:pic>
      <p:pic>
        <p:nvPicPr>
          <p:cNvPr id="34" name="Picture 2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133784" y="2"/>
            <a:ext cx="648679" cy="89646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sp>
        <p:nvSpPr>
          <p:cNvPr id="1029" name="AutoShape 5" descr="http://&amp;pcy;&amp;ocy;&amp;dcy;&amp;ocy;&amp;lcy;&amp;softcy;&amp;scy;&amp;kcy;-&amp;acy;&amp;dcy;&amp;mcy;&amp;icy;&amp;ncy;&amp;icy;&amp;scy;&amp;tcy;&amp;rcy;&amp;acy;&amp;tscy;&amp;icy;&amp;yacy;.&amp;rcy;&amp;fcy;/wp-content/uploads/2017/01/Olimp.jpg"/>
          <p:cNvSpPr>
            <a:spLocks noChangeAspect="1" noChangeArrowheads="1"/>
          </p:cNvSpPr>
          <p:nvPr/>
        </p:nvSpPr>
        <p:spPr bwMode="auto">
          <a:xfrm>
            <a:off x="126405" y="-4319588"/>
            <a:ext cx="6787158" cy="9001127"/>
          </a:xfrm>
          <a:prstGeom prst="rect">
            <a:avLst/>
          </a:prstGeom>
          <a:noFill/>
        </p:spPr>
        <p:txBody>
          <a:bodyPr vert="horz" wrap="square" lIns="89078" tIns="44538" rIns="89078" bIns="44538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1" name="AutoShape 7" descr="http://&amp;pcy;&amp;ocy;&amp;dcy;&amp;ocy;&amp;lcy;&amp;softcy;&amp;scy;&amp;kcy;-&amp;acy;&amp;dcy;&amp;mcy;&amp;icy;&amp;ncy;&amp;icy;&amp;scy;&amp;tcy;&amp;rcy;&amp;acy;&amp;tscy;&amp;icy;&amp;yacy;.&amp;rcy;&amp;fcy;/wp-content/uploads/2017/01/Olimp.jpg"/>
          <p:cNvSpPr>
            <a:spLocks noChangeAspect="1" noChangeArrowheads="1"/>
          </p:cNvSpPr>
          <p:nvPr/>
        </p:nvSpPr>
        <p:spPr bwMode="auto">
          <a:xfrm>
            <a:off x="126406" y="-144461"/>
            <a:ext cx="247650" cy="304801"/>
          </a:xfrm>
          <a:prstGeom prst="rect">
            <a:avLst/>
          </a:prstGeom>
          <a:noFill/>
        </p:spPr>
        <p:txBody>
          <a:bodyPr vert="horz" wrap="square" lIns="89078" tIns="44538" rIns="89078" bIns="44538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3" name="Рисунок 6" descr="C:\Users\BorodkoNV\Desktop\РС февраль-март 2019\Ученик года - 2019\IMG_20190303_13035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18393" y="1403118"/>
            <a:ext cx="3387607" cy="460257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4" name="TextBox 13"/>
          <p:cNvSpPr txBox="1"/>
          <p:nvPr/>
        </p:nvSpPr>
        <p:spPr>
          <a:xfrm>
            <a:off x="6506164" y="5478875"/>
            <a:ext cx="3399837" cy="736277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lIns="89078" tIns="44538" rIns="89078" bIns="44538" rtlCol="0">
            <a:spAutoFit/>
          </a:bodyPr>
          <a:lstStyle/>
          <a:p>
            <a:pPr algn="ctr">
              <a:defRPr/>
            </a:pPr>
            <a:r>
              <a:rPr lang="ru-RU" sz="1400" b="1" dirty="0" err="1">
                <a:ln w="1905"/>
                <a:solidFill>
                  <a:srgbClr val="003366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charset="0"/>
              </a:rPr>
              <a:t>Зарифуллин</a:t>
            </a:r>
            <a:r>
              <a:rPr lang="ru-RU" sz="1400" b="1" dirty="0">
                <a:ln w="1905"/>
                <a:solidFill>
                  <a:srgbClr val="003366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charset="0"/>
              </a:rPr>
              <a:t> Андрей, </a:t>
            </a:r>
          </a:p>
          <a:p>
            <a:pPr algn="ctr">
              <a:defRPr/>
            </a:pPr>
            <a:r>
              <a:rPr lang="ru-RU" sz="1400" i="1" dirty="0">
                <a:ln w="1905"/>
                <a:solidFill>
                  <a:srgbClr val="003366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charset="0"/>
              </a:rPr>
              <a:t>выпускник 11 «А» класса</a:t>
            </a:r>
          </a:p>
          <a:p>
            <a:pPr algn="ctr">
              <a:defRPr/>
            </a:pPr>
            <a:r>
              <a:rPr lang="ru-RU" sz="1400" i="1" dirty="0" err="1">
                <a:ln w="1905"/>
                <a:solidFill>
                  <a:srgbClr val="003366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charset="0"/>
              </a:rPr>
              <a:t>Пойковской</a:t>
            </a:r>
            <a:r>
              <a:rPr lang="ru-RU" sz="1400" i="1" dirty="0">
                <a:ln w="1905"/>
                <a:solidFill>
                  <a:srgbClr val="003366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charset="0"/>
              </a:rPr>
              <a:t> школы № 2</a:t>
            </a:r>
          </a:p>
        </p:txBody>
      </p:sp>
      <p:pic>
        <p:nvPicPr>
          <p:cNvPr id="55298" name="Picture 2" descr="https://pbs.twimg.com/media/D5TPI98WAAAsK37.jpg"/>
          <p:cNvPicPr>
            <a:picLocks noChangeAspect="1" noChangeArrowheads="1"/>
          </p:cNvPicPr>
          <p:nvPr/>
        </p:nvPicPr>
        <p:blipFill>
          <a:blip r:embed="rId6" cstate="print"/>
          <a:srcRect l="1286" t="-2241" r="5757" b="22106"/>
          <a:stretch>
            <a:fillRect/>
          </a:stretch>
        </p:blipFill>
        <p:spPr bwMode="auto">
          <a:xfrm>
            <a:off x="0" y="1309511"/>
            <a:ext cx="6677377" cy="50728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5" name="TextBox 14"/>
          <p:cNvSpPr txBox="1"/>
          <p:nvPr/>
        </p:nvSpPr>
        <p:spPr>
          <a:xfrm>
            <a:off x="892937" y="225778"/>
            <a:ext cx="6410112" cy="597777"/>
          </a:xfrm>
          <a:prstGeom prst="rect">
            <a:avLst/>
          </a:prstGeom>
          <a:noFill/>
        </p:spPr>
        <p:txBody>
          <a:bodyPr wrap="square" lIns="89078" tIns="44538" rIns="89078" bIns="44538" rtlCol="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3300" b="1" cap="all" dirty="0" err="1">
                <a:ln/>
                <a:solidFill>
                  <a:schemeClr val="bg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Нефтеюганский</a:t>
            </a:r>
            <a:r>
              <a:rPr lang="ru-RU" sz="3300" b="1" cap="all" dirty="0">
                <a:ln/>
                <a:solidFill>
                  <a:schemeClr val="bg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ru-RU" sz="3300" b="1" cap="all" dirty="0">
                <a:ln/>
                <a:solidFill>
                  <a:schemeClr val="bg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район</a:t>
            </a:r>
            <a:endParaRPr lang="ru-RU" sz="3300" b="1" cap="all" dirty="0">
              <a:ln/>
              <a:solidFill>
                <a:schemeClr val="bg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 3"/>
          <p:cNvSpPr/>
          <p:nvPr/>
        </p:nvSpPr>
        <p:spPr>
          <a:xfrm rot="3709409" flipH="1" flipV="1">
            <a:off x="6427420" y="5391573"/>
            <a:ext cx="1071609" cy="1257456"/>
          </a:xfrm>
          <a:prstGeom prst="swooshArrow">
            <a:avLst>
              <a:gd name="adj1" fmla="val 25000"/>
              <a:gd name="adj2" fmla="val 25000"/>
            </a:avLst>
          </a:prstGeom>
          <a:solidFill>
            <a:schemeClr val="tx1">
              <a:lumMod val="50000"/>
              <a:lumOff val="50000"/>
              <a:alpha val="51000"/>
            </a:schemeClr>
          </a:solidFill>
          <a:ln>
            <a:solidFill>
              <a:schemeClr val="tx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z="-12700">
            <a:bevelT w="190500" h="38100"/>
          </a:sp3d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37" name=" 3"/>
          <p:cNvSpPr/>
          <p:nvPr/>
        </p:nvSpPr>
        <p:spPr>
          <a:xfrm rot="17890591" flipV="1">
            <a:off x="2263232" y="5391573"/>
            <a:ext cx="1071609" cy="1257456"/>
          </a:xfrm>
          <a:prstGeom prst="swooshArrow">
            <a:avLst>
              <a:gd name="adj1" fmla="val 25000"/>
              <a:gd name="adj2" fmla="val 25000"/>
            </a:avLst>
          </a:prstGeom>
          <a:solidFill>
            <a:schemeClr val="tx1">
              <a:lumMod val="50000"/>
              <a:lumOff val="50000"/>
              <a:alpha val="51000"/>
            </a:schemeClr>
          </a:solidFill>
          <a:ln>
            <a:solidFill>
              <a:schemeClr val="tx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z="-12700">
            <a:bevelT w="190500" h="38100"/>
          </a:sp3d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pic>
        <p:nvPicPr>
          <p:cNvPr id="23" name="Picture 2" descr="http://www.admoil.ru/templates/dd_wildlion_37/images/header.pn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1"/>
            <a:ext cx="9906000" cy="1324561"/>
          </a:xfrm>
          <a:prstGeom prst="rect">
            <a:avLst/>
          </a:prstGeom>
          <a:noFill/>
        </p:spPr>
      </p:pic>
      <p:sp>
        <p:nvSpPr>
          <p:cNvPr id="21506" name="AutoShape 2" descr="http://&amp;iecy;&amp;rcy;&amp;mcy;&amp;acy;&amp;kcy;-&amp;icy;&amp;ncy;&amp;fcy;&amp;ocy;.&amp;rcy;&amp;fcy;/wp-content/uploads/2013/09/zdorovyiy-klimat-osobennosti-natsionalnogo-zdravoohraneniya-na-voprosyi-otvechaet-glava-nefteyuganskogo-rayona-vladimir-semyonov_01.jpg"/>
          <p:cNvSpPr>
            <a:spLocks noChangeAspect="1" noChangeArrowheads="1"/>
          </p:cNvSpPr>
          <p:nvPr/>
        </p:nvSpPr>
        <p:spPr bwMode="auto">
          <a:xfrm>
            <a:off x="168541" y="-144461"/>
            <a:ext cx="330200" cy="304801"/>
          </a:xfrm>
          <a:prstGeom prst="rect">
            <a:avLst/>
          </a:prstGeom>
          <a:noFill/>
        </p:spPr>
        <p:txBody>
          <a:bodyPr vert="horz" wrap="square" lIns="89078" tIns="44538" rIns="89078" bIns="44538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6" name="Picture 2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211173" y="133352"/>
            <a:ext cx="731803" cy="9183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sp>
        <p:nvSpPr>
          <p:cNvPr id="12" name="TextBox 11"/>
          <p:cNvSpPr txBox="1"/>
          <p:nvPr/>
        </p:nvSpPr>
        <p:spPr>
          <a:xfrm>
            <a:off x="966319" y="224042"/>
            <a:ext cx="6410112" cy="597777"/>
          </a:xfrm>
          <a:prstGeom prst="rect">
            <a:avLst/>
          </a:prstGeom>
          <a:noFill/>
        </p:spPr>
        <p:txBody>
          <a:bodyPr wrap="square" lIns="89078" tIns="44538" rIns="89078" bIns="44538" rtlCol="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3300" b="1" cap="all" dirty="0" err="1">
                <a:ln/>
                <a:solidFill>
                  <a:schemeClr val="bg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Нефтеюганский</a:t>
            </a:r>
            <a:r>
              <a:rPr lang="ru-RU" sz="3300" b="1" cap="all" dirty="0">
                <a:ln/>
                <a:solidFill>
                  <a:schemeClr val="bg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ru-RU" sz="3300" b="1" cap="all" dirty="0">
                <a:ln/>
                <a:solidFill>
                  <a:schemeClr val="bg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район</a:t>
            </a:r>
            <a:endParaRPr lang="ru-RU" sz="3300" b="1" cap="all" dirty="0">
              <a:ln/>
              <a:solidFill>
                <a:schemeClr val="bg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13" name="Заголовок 1"/>
          <p:cNvSpPr txBox="1">
            <a:spLocks/>
          </p:cNvSpPr>
          <p:nvPr/>
        </p:nvSpPr>
        <p:spPr>
          <a:xfrm>
            <a:off x="2" y="1065391"/>
            <a:ext cx="9905999" cy="710728"/>
          </a:xfrm>
          <a:prstGeom prst="rect">
            <a:avLst/>
          </a:prstGeom>
          <a:solidFill>
            <a:schemeClr val="accent2"/>
          </a:solidFill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lIns="89078" tIns="44538" rIns="89078" bIns="44538" rtlCol="0" anchor="ctr">
            <a:normAutofit fontScale="97500"/>
          </a:bodyPr>
          <a:lstStyle/>
          <a:p>
            <a:pPr algn="ctr">
              <a:lnSpc>
                <a:spcPct val="85000"/>
              </a:lnSpc>
              <a:spcBef>
                <a:spcPct val="0"/>
              </a:spcBef>
              <a:defRPr/>
            </a:pPr>
            <a:r>
              <a:rPr lang="ru-RU" sz="2800" b="1" dirty="0">
                <a:ln w="1905"/>
                <a:solidFill>
                  <a:prstClr val="white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Times New Roman" pitchFamily="18" charset="0"/>
              </a:rPr>
              <a:t>Профессиональная траектория</a:t>
            </a:r>
            <a:endParaRPr lang="ru-RU" sz="4700" b="1" dirty="0">
              <a:ln w="1905"/>
              <a:solidFill>
                <a:prstClr val="white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Times New Roman" pitchFamily="18" charset="0"/>
            </a:endParaRPr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73" t="11000" r="48252" b="6553"/>
          <a:stretch/>
        </p:blipFill>
        <p:spPr>
          <a:xfrm flipH="1">
            <a:off x="0" y="1761066"/>
            <a:ext cx="2748118" cy="4545660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73" t="11000" r="48252" b="6553"/>
          <a:stretch/>
        </p:blipFill>
        <p:spPr>
          <a:xfrm>
            <a:off x="7157882" y="1813745"/>
            <a:ext cx="2748118" cy="4462879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520299" y="2016948"/>
            <a:ext cx="2140401" cy="723887"/>
          </a:xfrm>
          <a:prstGeom prst="rect">
            <a:avLst/>
          </a:prstGeom>
          <a:noFill/>
        </p:spPr>
        <p:txBody>
          <a:bodyPr wrap="none" lIns="107287" tIns="53643" rIns="107287" bIns="53643" rtlCol="0">
            <a:spAutoFit/>
          </a:bodyPr>
          <a:lstStyle/>
          <a:p>
            <a:pPr algn="ctr"/>
            <a:r>
              <a:rPr lang="ru-RU" sz="21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2018</a:t>
            </a:r>
          </a:p>
          <a:p>
            <a:pPr algn="ctr"/>
            <a:r>
              <a:rPr lang="ru-RU" sz="19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50 выпускников</a:t>
            </a:r>
            <a:endParaRPr lang="ru-RU" sz="19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7277169" y="2084682"/>
            <a:ext cx="2140401" cy="723887"/>
          </a:xfrm>
          <a:prstGeom prst="rect">
            <a:avLst/>
          </a:prstGeom>
          <a:noFill/>
        </p:spPr>
        <p:txBody>
          <a:bodyPr wrap="none" lIns="107287" tIns="53643" rIns="107287" bIns="53643" rtlCol="0">
            <a:spAutoFit/>
          </a:bodyPr>
          <a:lstStyle/>
          <a:p>
            <a:pPr algn="ctr"/>
            <a:r>
              <a:rPr lang="ru-RU" sz="21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2019</a:t>
            </a:r>
          </a:p>
          <a:p>
            <a:pPr algn="ctr"/>
            <a:r>
              <a:rPr lang="ru-RU" sz="19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56 выпускников</a:t>
            </a:r>
            <a:endParaRPr lang="ru-RU" sz="19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095808" y="3544710"/>
            <a:ext cx="854857" cy="723887"/>
          </a:xfrm>
          <a:prstGeom prst="rect">
            <a:avLst/>
          </a:prstGeom>
          <a:noFill/>
        </p:spPr>
        <p:txBody>
          <a:bodyPr wrap="none" lIns="107287" tIns="53643" rIns="107287" bIns="53643" rtlCol="0">
            <a:spAutoFit/>
          </a:bodyPr>
          <a:lstStyle/>
          <a:p>
            <a:pPr algn="ctr"/>
            <a:r>
              <a:rPr lang="ru-RU" sz="21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ВУЗ</a:t>
            </a:r>
            <a:r>
              <a:rPr lang="ru-RU" sz="2100" b="1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Ы</a:t>
            </a:r>
          </a:p>
          <a:p>
            <a:pPr algn="ctr"/>
            <a:r>
              <a:rPr lang="ru-RU" sz="19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100%</a:t>
            </a:r>
            <a:endParaRPr lang="ru-RU" sz="19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7937276" y="3537183"/>
            <a:ext cx="832415" cy="723887"/>
          </a:xfrm>
          <a:prstGeom prst="rect">
            <a:avLst/>
          </a:prstGeom>
          <a:noFill/>
        </p:spPr>
        <p:txBody>
          <a:bodyPr wrap="none" lIns="107287" tIns="53643" rIns="107287" bIns="53643" rtlCol="0">
            <a:spAutoFit/>
          </a:bodyPr>
          <a:lstStyle/>
          <a:p>
            <a:pPr algn="ctr"/>
            <a:r>
              <a:rPr lang="ru-RU" sz="21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ВУЗ</a:t>
            </a:r>
            <a:r>
              <a:rPr lang="ru-RU" sz="2100" b="1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ы</a:t>
            </a:r>
          </a:p>
          <a:p>
            <a:pPr algn="ctr"/>
            <a:r>
              <a:rPr lang="ru-RU" sz="19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100%</a:t>
            </a:r>
            <a:endParaRPr lang="ru-RU" sz="19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573266" y="5117629"/>
            <a:ext cx="1897119" cy="754664"/>
          </a:xfrm>
          <a:prstGeom prst="rect">
            <a:avLst/>
          </a:prstGeom>
          <a:noFill/>
        </p:spPr>
        <p:txBody>
          <a:bodyPr wrap="square" lIns="107287" tIns="53643" rIns="107287" bIns="53643" rtlCol="0">
            <a:spAutoFit/>
          </a:bodyPr>
          <a:lstStyle/>
          <a:p>
            <a:pPr algn="ctr"/>
            <a:r>
              <a:rPr lang="ru-RU" sz="21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Профильные  ВУЗ</a:t>
            </a:r>
            <a:r>
              <a:rPr lang="ru-RU" sz="2100" b="1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ы</a:t>
            </a:r>
            <a:r>
              <a:rPr lang="ru-RU" sz="21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– 24 </a:t>
            </a:r>
            <a:endParaRPr lang="ru-RU" sz="19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7415745" y="5095051"/>
            <a:ext cx="1897119" cy="754664"/>
          </a:xfrm>
          <a:prstGeom prst="rect">
            <a:avLst/>
          </a:prstGeom>
          <a:noFill/>
        </p:spPr>
        <p:txBody>
          <a:bodyPr wrap="square" lIns="107287" tIns="53643" rIns="107287" bIns="53643" rtlCol="0">
            <a:spAutoFit/>
          </a:bodyPr>
          <a:lstStyle/>
          <a:p>
            <a:pPr algn="ctr"/>
            <a:r>
              <a:rPr lang="ru-RU" sz="21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Профильные  ВУЗ</a:t>
            </a:r>
            <a:r>
              <a:rPr lang="ru-RU" sz="2100" b="1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ы</a:t>
            </a:r>
            <a:r>
              <a:rPr lang="ru-RU" sz="21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– 29 </a:t>
            </a:r>
            <a:endParaRPr lang="ru-RU" sz="19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31" name="Picture 9" descr="http://t1.gstatic.com/images?q=tbn:ANd9GcTvRwVZ26dQcZwNyfN8b8aFswLgFAQkLbT_U1KFke5stLeZVZsN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9FFF5"/>
              </a:clrFrom>
              <a:clrTo>
                <a:srgbClr val="F9FFF5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9042" y="3379363"/>
            <a:ext cx="1262128" cy="14071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5" name="Picture 1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241964" y="4997215"/>
            <a:ext cx="1525422" cy="11344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 descr="https://spmi.ru/themes/spminewtplv5/logo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510059" y="1783084"/>
            <a:ext cx="956584" cy="1511331"/>
          </a:xfrm>
          <a:prstGeom prst="rect">
            <a:avLst/>
          </a:prstGeom>
          <a:noFill/>
        </p:spPr>
      </p:pic>
      <p:sp>
        <p:nvSpPr>
          <p:cNvPr id="39" name="TextBox 38"/>
          <p:cNvSpPr txBox="1"/>
          <p:nvPr/>
        </p:nvSpPr>
        <p:spPr>
          <a:xfrm>
            <a:off x="3350918" y="2137366"/>
            <a:ext cx="733779" cy="908553"/>
          </a:xfrm>
          <a:prstGeom prst="rect">
            <a:avLst/>
          </a:prstGeom>
          <a:noFill/>
        </p:spPr>
        <p:txBody>
          <a:bodyPr wrap="square" lIns="107287" tIns="53643" rIns="107287" bIns="53643" rtlCol="0">
            <a:spAutoFit/>
          </a:bodyPr>
          <a:lstStyle/>
          <a:p>
            <a:r>
              <a:rPr lang="ru-RU" sz="52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3</a:t>
            </a:r>
            <a:endParaRPr lang="ru-RU" sz="5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5741810" y="2084683"/>
            <a:ext cx="1057864" cy="908553"/>
          </a:xfrm>
          <a:prstGeom prst="rect">
            <a:avLst/>
          </a:prstGeom>
          <a:noFill/>
        </p:spPr>
        <p:txBody>
          <a:bodyPr wrap="square" lIns="107287" tIns="53643" rIns="107287" bIns="53643" rtlCol="0">
            <a:spAutoFit/>
          </a:bodyPr>
          <a:lstStyle/>
          <a:p>
            <a:r>
              <a:rPr lang="ru-RU" sz="52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10</a:t>
            </a:r>
            <a:endParaRPr lang="ru-RU" sz="5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3381492" y="3499557"/>
            <a:ext cx="733779" cy="908553"/>
          </a:xfrm>
          <a:prstGeom prst="rect">
            <a:avLst/>
          </a:prstGeom>
          <a:noFill/>
        </p:spPr>
        <p:txBody>
          <a:bodyPr wrap="square" lIns="107287" tIns="53643" rIns="107287" bIns="53643" rtlCol="0">
            <a:spAutoFit/>
          </a:bodyPr>
          <a:lstStyle/>
          <a:p>
            <a:r>
              <a:rPr lang="ru-RU" sz="52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9</a:t>
            </a:r>
            <a:endParaRPr lang="ru-RU" sz="5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5931369" y="3507081"/>
            <a:ext cx="733779" cy="908553"/>
          </a:xfrm>
          <a:prstGeom prst="rect">
            <a:avLst/>
          </a:prstGeom>
          <a:noFill/>
        </p:spPr>
        <p:txBody>
          <a:bodyPr wrap="square" lIns="107287" tIns="53643" rIns="107287" bIns="53643" rtlCol="0">
            <a:spAutoFit/>
          </a:bodyPr>
          <a:lstStyle/>
          <a:p>
            <a:r>
              <a:rPr lang="ru-RU" sz="52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6</a:t>
            </a:r>
            <a:endParaRPr lang="ru-RU" sz="5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5986402" y="4718754"/>
            <a:ext cx="733779" cy="908553"/>
          </a:xfrm>
          <a:prstGeom prst="rect">
            <a:avLst/>
          </a:prstGeom>
          <a:noFill/>
        </p:spPr>
        <p:txBody>
          <a:bodyPr wrap="square" lIns="107287" tIns="53643" rIns="107287" bIns="53643" rtlCol="0">
            <a:spAutoFit/>
          </a:bodyPr>
          <a:lstStyle/>
          <a:p>
            <a:r>
              <a:rPr lang="ru-RU" sz="52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9</a:t>
            </a:r>
            <a:endParaRPr lang="ru-RU" sz="5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3326457" y="4696177"/>
            <a:ext cx="733779" cy="908553"/>
          </a:xfrm>
          <a:prstGeom prst="rect">
            <a:avLst/>
          </a:prstGeom>
          <a:noFill/>
        </p:spPr>
        <p:txBody>
          <a:bodyPr wrap="square" lIns="107287" tIns="53643" rIns="107287" bIns="53643" rtlCol="0">
            <a:spAutoFit/>
          </a:bodyPr>
          <a:lstStyle/>
          <a:p>
            <a:r>
              <a:rPr lang="ru-RU" sz="52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2</a:t>
            </a:r>
            <a:endParaRPr lang="ru-RU" sz="5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3883825" y="6383000"/>
            <a:ext cx="2236197" cy="409185"/>
          </a:xfrm>
          <a:prstGeom prst="rect">
            <a:avLst/>
          </a:prstGeom>
        </p:spPr>
        <p:txBody>
          <a:bodyPr wrap="none" lIns="107287" tIns="53643" rIns="107287" bIns="53643">
            <a:spAutoFit/>
          </a:bodyPr>
          <a:lstStyle/>
          <a:p>
            <a:pPr lvl="0" algn="ctr">
              <a:lnSpc>
                <a:spcPct val="85000"/>
              </a:lnSpc>
              <a:spcBef>
                <a:spcPct val="0"/>
              </a:spcBef>
              <a:defRPr/>
            </a:pPr>
            <a:r>
              <a:rPr lang="ru-RU" sz="2300" b="1">
                <a:ln w="1905"/>
                <a:solidFill>
                  <a:prstClr val="white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Times New Roman" pitchFamily="18" charset="0"/>
              </a:rPr>
              <a:t>ВУЗы-партнеры</a:t>
            </a:r>
            <a:endParaRPr lang="ru-RU" sz="4200" b="1" dirty="0">
              <a:ln w="1905"/>
              <a:solidFill>
                <a:prstClr val="white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9768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" descr="http://www.admoil.ru/templates/dd_wildlion_37/images/header.pn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1"/>
            <a:ext cx="9906000" cy="1324561"/>
          </a:xfrm>
          <a:prstGeom prst="rect">
            <a:avLst/>
          </a:prstGeom>
          <a:noFill/>
        </p:spPr>
      </p:pic>
      <p:sp>
        <p:nvSpPr>
          <p:cNvPr id="21506" name="AutoShape 2" descr="http://&amp;iecy;&amp;rcy;&amp;mcy;&amp;acy;&amp;kcy;-&amp;icy;&amp;ncy;&amp;fcy;&amp;ocy;.&amp;rcy;&amp;fcy;/wp-content/uploads/2013/09/zdorovyiy-klimat-osobennosti-natsionalnogo-zdravoohraneniya-na-voprosyi-otvechaet-glava-nefteyuganskogo-rayona-vladimir-semyonov_01.jpg"/>
          <p:cNvSpPr>
            <a:spLocks noChangeAspect="1" noChangeArrowheads="1"/>
          </p:cNvSpPr>
          <p:nvPr/>
        </p:nvSpPr>
        <p:spPr bwMode="auto">
          <a:xfrm>
            <a:off x="168541" y="-144461"/>
            <a:ext cx="330200" cy="304801"/>
          </a:xfrm>
          <a:prstGeom prst="rect">
            <a:avLst/>
          </a:prstGeom>
          <a:noFill/>
        </p:spPr>
        <p:txBody>
          <a:bodyPr vert="horz" wrap="square" lIns="89078" tIns="44538" rIns="89078" bIns="44538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6" name="Picture 2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211173" y="133352"/>
            <a:ext cx="731803" cy="9183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sp>
        <p:nvSpPr>
          <p:cNvPr id="12" name="TextBox 11"/>
          <p:cNvSpPr txBox="1"/>
          <p:nvPr/>
        </p:nvSpPr>
        <p:spPr>
          <a:xfrm>
            <a:off x="966319" y="224042"/>
            <a:ext cx="6410112" cy="597777"/>
          </a:xfrm>
          <a:prstGeom prst="rect">
            <a:avLst/>
          </a:prstGeom>
          <a:noFill/>
        </p:spPr>
        <p:txBody>
          <a:bodyPr wrap="square" lIns="89078" tIns="44538" rIns="89078" bIns="44538" rtlCol="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3300" b="1" cap="all" dirty="0" err="1">
                <a:ln/>
                <a:solidFill>
                  <a:schemeClr val="bg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Нефтеюганский</a:t>
            </a:r>
            <a:r>
              <a:rPr lang="ru-RU" sz="3300" b="1" cap="all" dirty="0">
                <a:ln/>
                <a:solidFill>
                  <a:schemeClr val="bg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ru-RU" sz="3300" b="1" cap="all" dirty="0">
                <a:ln/>
                <a:solidFill>
                  <a:schemeClr val="bg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район</a:t>
            </a:r>
            <a:endParaRPr lang="ru-RU" sz="3300" b="1" cap="all" dirty="0">
              <a:ln/>
              <a:solidFill>
                <a:schemeClr val="bg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pic>
        <p:nvPicPr>
          <p:cNvPr id="54276" name="Picture 4"/>
          <p:cNvPicPr>
            <a:picLocks noChangeAspect="1" noChangeArrowheads="1"/>
          </p:cNvPicPr>
          <p:nvPr/>
        </p:nvPicPr>
        <p:blipFill>
          <a:blip r:embed="rId4" cstate="print"/>
          <a:srcRect l="21260" b="1629"/>
          <a:stretch>
            <a:fillRect/>
          </a:stretch>
        </p:blipFill>
        <p:spPr bwMode="auto">
          <a:xfrm>
            <a:off x="0" y="1475576"/>
            <a:ext cx="5870223" cy="53824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4278" name="Picture 6" descr="C:\Users\antonenkona.ADMOIL\Desktop\РН-классы\IMG_20191126_160348.jpg"/>
          <p:cNvPicPr>
            <a:picLocks noChangeAspect="1" noChangeArrowheads="1"/>
          </p:cNvPicPr>
          <p:nvPr/>
        </p:nvPicPr>
        <p:blipFill>
          <a:blip r:embed="rId5" cstate="print"/>
          <a:srcRect t="26580" r="773"/>
          <a:stretch>
            <a:fillRect/>
          </a:stretch>
        </p:blipFill>
        <p:spPr bwMode="auto">
          <a:xfrm>
            <a:off x="5833533" y="1746016"/>
            <a:ext cx="4072467" cy="5111985"/>
          </a:xfrm>
          <a:prstGeom prst="rect">
            <a:avLst/>
          </a:prstGeom>
          <a:noFill/>
        </p:spPr>
      </p:pic>
      <p:sp>
        <p:nvSpPr>
          <p:cNvPr id="13" name="Заголовок 1"/>
          <p:cNvSpPr txBox="1">
            <a:spLocks/>
          </p:cNvSpPr>
          <p:nvPr/>
        </p:nvSpPr>
        <p:spPr>
          <a:xfrm>
            <a:off x="2" y="1065391"/>
            <a:ext cx="9905999" cy="710728"/>
          </a:xfrm>
          <a:prstGeom prst="rect">
            <a:avLst/>
          </a:prstGeom>
          <a:solidFill>
            <a:schemeClr val="accent2"/>
          </a:solidFill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lIns="89078" tIns="44538" rIns="89078" bIns="44538" rtlCol="0" anchor="ctr">
            <a:normAutofit fontScale="97500"/>
          </a:bodyPr>
          <a:lstStyle/>
          <a:p>
            <a:pPr algn="ctr">
              <a:lnSpc>
                <a:spcPct val="85000"/>
              </a:lnSpc>
              <a:spcBef>
                <a:spcPct val="0"/>
              </a:spcBef>
              <a:defRPr/>
            </a:pPr>
            <a:r>
              <a:rPr lang="ru-RU" sz="2800" b="1" dirty="0">
                <a:ln w="1905"/>
                <a:solidFill>
                  <a:prstClr val="white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Times New Roman" pitchFamily="18" charset="0"/>
              </a:rPr>
              <a:t>Роснефть-класс</a:t>
            </a:r>
            <a:endParaRPr lang="ru-RU" sz="4700" b="1" dirty="0">
              <a:ln w="1905"/>
              <a:solidFill>
                <a:prstClr val="white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9768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8000" t="2000" r="-10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http://www.admoil.ru/templates/dd_wildlion_37/images/header.pn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0" y="0"/>
            <a:ext cx="9906000" cy="1541696"/>
          </a:xfrm>
          <a:prstGeom prst="rect">
            <a:avLst/>
          </a:prstGeom>
          <a:noFill/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237331" y="207198"/>
            <a:ext cx="677070" cy="9183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sp>
        <p:nvSpPr>
          <p:cNvPr id="9" name="TextBox 8"/>
          <p:cNvSpPr txBox="1"/>
          <p:nvPr/>
        </p:nvSpPr>
        <p:spPr>
          <a:xfrm>
            <a:off x="717527" y="304805"/>
            <a:ext cx="6410112" cy="597777"/>
          </a:xfrm>
          <a:prstGeom prst="rect">
            <a:avLst/>
          </a:prstGeom>
          <a:noFill/>
        </p:spPr>
        <p:txBody>
          <a:bodyPr wrap="square" lIns="89078" tIns="44538" rIns="89078" bIns="44538" rtlCol="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3300" b="1" cap="all" dirty="0" err="1">
                <a:ln/>
                <a:solidFill>
                  <a:schemeClr val="bg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Нефтеюганский</a:t>
            </a:r>
            <a:r>
              <a:rPr lang="ru-RU" sz="3300" b="1" cap="all" dirty="0">
                <a:ln/>
                <a:solidFill>
                  <a:schemeClr val="bg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район</a:t>
            </a:r>
            <a:endParaRPr lang="ru-RU" sz="3300" b="1" cap="all" dirty="0">
              <a:ln/>
              <a:solidFill>
                <a:schemeClr val="bg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5750005"/>
            <a:ext cx="9906000" cy="970108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lIns="107287" tIns="53643" rIns="107287" bIns="53643" rtlCol="0">
            <a:spAutoFit/>
          </a:bodyPr>
          <a:lstStyle/>
          <a:p>
            <a:pPr algn="ctr"/>
            <a:r>
              <a:rPr lang="ru-RU" sz="5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СПАСИБО ЗА ВНИМАНИЕ!</a:t>
            </a:r>
            <a:endParaRPr lang="ru-RU" sz="5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267" y="5930394"/>
            <a:ext cx="670019" cy="9276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21515" y="5930394"/>
            <a:ext cx="670019" cy="9276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4717627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www.admoil.ru/templates/dd_wildlion_37/images/header.pn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0" y="0"/>
            <a:ext cx="9906000" cy="1609727"/>
          </a:xfrm>
          <a:prstGeom prst="rect">
            <a:avLst/>
          </a:prstGeom>
          <a:noFill/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1239542" y="1828802"/>
            <a:ext cx="7304384" cy="2525713"/>
          </a:xfrm>
          <a:prstGeom prst="rect">
            <a:avLst/>
          </a:prstGeom>
        </p:spPr>
        <p:txBody>
          <a:bodyPr vert="horz" lIns="89078" tIns="44538" rIns="89078" bIns="44538" rtlCol="0" anchor="b">
            <a:normAutofit/>
          </a:bodyPr>
          <a:lstStyle/>
          <a:p>
            <a:pPr algn="ctr">
              <a:lnSpc>
                <a:spcPct val="85000"/>
              </a:lnSpc>
              <a:spcBef>
                <a:spcPct val="0"/>
              </a:spcBef>
              <a:defRPr/>
            </a:pPr>
            <a:endParaRPr lang="ru-RU" sz="43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ea typeface="+mj-ea"/>
              <a:cs typeface="+mj-cs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44022" y="436938"/>
            <a:ext cx="6410112" cy="597777"/>
          </a:xfrm>
          <a:prstGeom prst="rect">
            <a:avLst/>
          </a:prstGeom>
          <a:noFill/>
        </p:spPr>
        <p:txBody>
          <a:bodyPr wrap="square" lIns="89078" tIns="44538" rIns="89078" bIns="44538" rtlCol="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3300" b="1" cap="all" dirty="0" err="1">
                <a:ln/>
                <a:solidFill>
                  <a:schemeClr val="bg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Нефтеюганский</a:t>
            </a:r>
            <a:r>
              <a:rPr lang="ru-RU" sz="3300" b="1" cap="all" dirty="0">
                <a:ln/>
                <a:solidFill>
                  <a:schemeClr val="bg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ru-RU" sz="3300" b="1" cap="all" dirty="0">
                <a:ln/>
                <a:solidFill>
                  <a:schemeClr val="bg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район</a:t>
            </a:r>
            <a:endParaRPr lang="ru-RU" sz="3300" b="1" cap="all" dirty="0">
              <a:ln/>
              <a:solidFill>
                <a:schemeClr val="bg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graphicFrame>
        <p:nvGraphicFramePr>
          <p:cNvPr id="16" name="Схема 15"/>
          <p:cNvGraphicFramePr/>
          <p:nvPr>
            <p:extLst>
              <p:ext uri="{D42A27DB-BD31-4B8C-83A1-F6EECF244321}">
                <p14:modId xmlns:p14="http://schemas.microsoft.com/office/powerpoint/2010/main" val="14015587"/>
              </p:ext>
            </p:extLst>
          </p:nvPr>
        </p:nvGraphicFramePr>
        <p:xfrm>
          <a:off x="-61266" y="1505186"/>
          <a:ext cx="9906000" cy="52054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9" cstate="screen"/>
          <a:srcRect/>
          <a:stretch>
            <a:fillRect/>
          </a:stretch>
        </p:blipFill>
        <p:spPr bwMode="auto">
          <a:xfrm>
            <a:off x="237331" y="207198"/>
            <a:ext cx="677070" cy="9183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sp>
        <p:nvSpPr>
          <p:cNvPr id="22" name="Заголовок 1"/>
          <p:cNvSpPr txBox="1">
            <a:spLocks/>
          </p:cNvSpPr>
          <p:nvPr/>
        </p:nvSpPr>
        <p:spPr>
          <a:xfrm>
            <a:off x="0" y="1323975"/>
            <a:ext cx="9906000" cy="444501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lIns="89078" tIns="44538" rIns="89078" bIns="44538" rtlCol="0" anchor="ctr">
            <a:noAutofit/>
          </a:bodyPr>
          <a:lstStyle>
            <a:lvl1pPr algn="l" defTabSz="759205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3900" kern="1200" spc="-42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300" b="1" spc="0" dirty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Times New Roman" pitchFamily="18" charset="0"/>
              </a:rPr>
              <a:t>Социальные партнеры</a:t>
            </a:r>
            <a:endParaRPr lang="ru-RU" sz="2300" b="1" spc="0" dirty="0">
              <a:ln w="1905"/>
              <a:solidFill>
                <a:schemeClr val="bg1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+mn-lt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198921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AutoShape 2" descr="http://&amp;iecy;&amp;rcy;&amp;mcy;&amp;acy;&amp;kcy;-&amp;icy;&amp;ncy;&amp;fcy;&amp;ocy;.&amp;rcy;&amp;fcy;/wp-content/uploads/2013/09/zdorovyiy-klimat-osobennosti-natsionalnogo-zdravoohraneniya-na-voprosyi-otvechaet-glava-nefteyuganskogo-rayona-vladimir-semyonov_01.jpg"/>
          <p:cNvSpPr>
            <a:spLocks noChangeAspect="1" noChangeArrowheads="1"/>
          </p:cNvSpPr>
          <p:nvPr/>
        </p:nvSpPr>
        <p:spPr bwMode="auto">
          <a:xfrm>
            <a:off x="168541" y="-144461"/>
            <a:ext cx="330200" cy="304801"/>
          </a:xfrm>
          <a:prstGeom prst="rect">
            <a:avLst/>
          </a:prstGeom>
          <a:noFill/>
        </p:spPr>
        <p:txBody>
          <a:bodyPr vert="horz" wrap="square" lIns="89078" tIns="44538" rIns="89078" bIns="44538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5297" name="Picture 1"/>
          <p:cNvPicPr>
            <a:picLocks noChangeAspect="1" noChangeArrowheads="1"/>
          </p:cNvPicPr>
          <p:nvPr/>
        </p:nvPicPr>
        <p:blipFill>
          <a:blip r:embed="rId2" cstate="print"/>
          <a:srcRect r="2824" b="1833"/>
          <a:stretch>
            <a:fillRect/>
          </a:stretch>
        </p:blipFill>
        <p:spPr bwMode="auto">
          <a:xfrm>
            <a:off x="4928540" y="0"/>
            <a:ext cx="4977460" cy="6845480"/>
          </a:xfrm>
          <a:prstGeom prst="rect">
            <a:avLst/>
          </a:prstGeom>
          <a:ln>
            <a:solidFill>
              <a:srgbClr val="FF99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Рисунок 10" descr="F:\Фото\Фото 2017-2018\Форум-2018\DSC03927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09" r="12290" b="206"/>
          <a:stretch/>
        </p:blipFill>
        <p:spPr bwMode="auto">
          <a:xfrm>
            <a:off x="0" y="2227675"/>
            <a:ext cx="4928541" cy="463032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4" name="Picture 2" descr="http://www.admoil.ru/templates/dd_wildlion_37/images/header.pn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1" y="0"/>
            <a:ext cx="4928541" cy="1219200"/>
          </a:xfrm>
          <a:prstGeom prst="rect">
            <a:avLst/>
          </a:prstGeom>
          <a:noFill/>
        </p:spPr>
      </p:pic>
      <p:sp>
        <p:nvSpPr>
          <p:cNvPr id="15" name="Заголовок 1"/>
          <p:cNvSpPr txBox="1">
            <a:spLocks/>
          </p:cNvSpPr>
          <p:nvPr/>
        </p:nvSpPr>
        <p:spPr>
          <a:xfrm>
            <a:off x="0" y="1050338"/>
            <a:ext cx="4928541" cy="1207439"/>
          </a:xfrm>
          <a:prstGeom prst="rect">
            <a:avLst/>
          </a:prstGeom>
          <a:solidFill>
            <a:schemeClr val="accent2"/>
          </a:solidFill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lIns="89078" tIns="44538" rIns="89078" bIns="44538" rtlCol="0" anchor="ctr">
            <a:normAutofit fontScale="97500"/>
          </a:bodyPr>
          <a:lstStyle/>
          <a:p>
            <a:pPr algn="ctr">
              <a:lnSpc>
                <a:spcPct val="85000"/>
              </a:lnSpc>
              <a:spcBef>
                <a:spcPct val="0"/>
              </a:spcBef>
              <a:defRPr/>
            </a:pPr>
            <a:r>
              <a:rPr lang="ru-RU" sz="2800" b="1" cap="all" dirty="0">
                <a:ln w="9000" cmpd="sng">
                  <a:solidFill>
                    <a:schemeClr val="tx1"/>
                  </a:solidFill>
                  <a:prstDash val="solid"/>
                </a:ln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cs typeface="Times New Roman" pitchFamily="18" charset="0"/>
              </a:rPr>
              <a:t>          </a:t>
            </a:r>
            <a:r>
              <a:rPr lang="ru-RU" sz="2800" b="1" cap="all" dirty="0" err="1">
                <a:ln w="9000" cmpd="sng">
                  <a:solidFill>
                    <a:schemeClr val="tx1"/>
                  </a:solidFill>
                  <a:prstDash val="solid"/>
                </a:ln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cs typeface="Times New Roman" pitchFamily="18" charset="0"/>
              </a:rPr>
              <a:t>Роснефть-классы</a:t>
            </a:r>
            <a:endParaRPr lang="ru-RU" sz="4700" b="1" cap="all" dirty="0">
              <a:ln w="9000" cmpd="sng">
                <a:solidFill>
                  <a:schemeClr val="tx1"/>
                </a:solidFill>
                <a:prstDash val="solid"/>
              </a:ln>
              <a:solidFill>
                <a:srgbClr val="FF99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28000" endPos="45000" dist="1000" dir="5400000" sy="-100000" algn="bl" rotWithShape="0"/>
              </a:effectLst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0" y="285985"/>
            <a:ext cx="3901252" cy="443889"/>
          </a:xfrm>
          <a:prstGeom prst="rect">
            <a:avLst/>
          </a:prstGeom>
          <a:noFill/>
        </p:spPr>
        <p:txBody>
          <a:bodyPr wrap="square" lIns="89078" tIns="44538" rIns="89078" bIns="44538" rtlCol="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2300" b="1" cap="all" dirty="0" err="1">
                <a:ln/>
                <a:solidFill>
                  <a:schemeClr val="bg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Нефтеюганский</a:t>
            </a:r>
            <a:r>
              <a:rPr lang="ru-RU" sz="2300" b="1" cap="all" dirty="0">
                <a:ln/>
                <a:solidFill>
                  <a:schemeClr val="bg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ru-RU" sz="2300" b="1" cap="all" dirty="0">
                <a:ln/>
                <a:solidFill>
                  <a:schemeClr val="bg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район</a:t>
            </a:r>
            <a:endParaRPr lang="ru-RU" sz="2300" b="1" cap="all" dirty="0">
              <a:ln/>
              <a:solidFill>
                <a:schemeClr val="bg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059234"/>
            <a:ext cx="1210733" cy="16761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39768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" descr="http://www.admoil.ru/templates/dd_wildlion_37/images/header.pn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1"/>
            <a:ext cx="9906000" cy="1257301"/>
          </a:xfrm>
          <a:prstGeom prst="rect">
            <a:avLst/>
          </a:prstGeom>
          <a:noFill/>
        </p:spPr>
      </p:pic>
      <p:sp>
        <p:nvSpPr>
          <p:cNvPr id="21506" name="AutoShape 2" descr="http://&amp;iecy;&amp;rcy;&amp;mcy;&amp;acy;&amp;kcy;-&amp;icy;&amp;ncy;&amp;fcy;&amp;ocy;.&amp;rcy;&amp;fcy;/wp-content/uploads/2013/09/zdorovyiy-klimat-osobennosti-natsionalnogo-zdravoohraneniya-na-voprosyi-otvechaet-glava-nefteyuganskogo-rayona-vladimir-semyonov_01.jpg"/>
          <p:cNvSpPr>
            <a:spLocks noChangeAspect="1" noChangeArrowheads="1"/>
          </p:cNvSpPr>
          <p:nvPr/>
        </p:nvSpPr>
        <p:spPr bwMode="auto">
          <a:xfrm>
            <a:off x="168541" y="-144461"/>
            <a:ext cx="330200" cy="304801"/>
          </a:xfrm>
          <a:prstGeom prst="rect">
            <a:avLst/>
          </a:prstGeom>
          <a:noFill/>
        </p:spPr>
        <p:txBody>
          <a:bodyPr vert="horz" wrap="square" lIns="89078" tIns="44538" rIns="89078" bIns="44538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6" name="Picture 2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211173" y="133352"/>
            <a:ext cx="632849" cy="9183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pic>
        <p:nvPicPr>
          <p:cNvPr id="24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1" y="1699213"/>
            <a:ext cx="4953001" cy="45172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99213"/>
            <a:ext cx="5105507" cy="451720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844022" y="290286"/>
            <a:ext cx="6410112" cy="597777"/>
          </a:xfrm>
          <a:prstGeom prst="rect">
            <a:avLst/>
          </a:prstGeom>
          <a:noFill/>
        </p:spPr>
        <p:txBody>
          <a:bodyPr wrap="square" lIns="89078" tIns="44538" rIns="89078" bIns="44538" rtlCol="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3300" b="1" cap="all" dirty="0" err="1">
                <a:ln/>
                <a:solidFill>
                  <a:schemeClr val="bg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Нефтеюганский</a:t>
            </a:r>
            <a:r>
              <a:rPr lang="ru-RU" sz="3300" b="1" cap="all" dirty="0">
                <a:ln/>
                <a:solidFill>
                  <a:schemeClr val="bg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ru-RU" sz="3300" b="1" cap="all" dirty="0">
                <a:ln/>
                <a:solidFill>
                  <a:schemeClr val="bg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район</a:t>
            </a:r>
            <a:endParaRPr lang="ru-RU" sz="3300" b="1" cap="all" dirty="0">
              <a:ln/>
              <a:solidFill>
                <a:schemeClr val="bg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14" name="Заголовок 1"/>
          <p:cNvSpPr txBox="1">
            <a:spLocks/>
          </p:cNvSpPr>
          <p:nvPr/>
        </p:nvSpPr>
        <p:spPr>
          <a:xfrm>
            <a:off x="0" y="1089615"/>
            <a:ext cx="9906000" cy="609599"/>
          </a:xfrm>
          <a:prstGeom prst="rect">
            <a:avLst/>
          </a:prstGeom>
          <a:solidFill>
            <a:schemeClr val="accent2"/>
          </a:solidFill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lIns="89078" tIns="44538" rIns="89078" bIns="44538" rtlCol="0" anchor="ctr">
            <a:normAutofit/>
          </a:bodyPr>
          <a:lstStyle>
            <a:lvl1pPr algn="l" defTabSz="759205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3900" kern="1200" spc="-42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300" b="1" spc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Times New Roman" pitchFamily="18" charset="0"/>
              </a:rPr>
              <a:t>             Формы сотрудничества с социальными партнерами</a:t>
            </a:r>
            <a:endParaRPr lang="ru-RU" sz="2500" b="1" spc="0" dirty="0">
              <a:ln w="1905"/>
              <a:solidFill>
                <a:schemeClr val="bg1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Times New Roman" pitchFamily="18" charset="0"/>
            </a:endParaRPr>
          </a:p>
        </p:txBody>
      </p:sp>
      <p:sp>
        <p:nvSpPr>
          <p:cNvPr id="16" name="Заголовок 1"/>
          <p:cNvSpPr txBox="1">
            <a:spLocks/>
          </p:cNvSpPr>
          <p:nvPr/>
        </p:nvSpPr>
        <p:spPr>
          <a:xfrm>
            <a:off x="0" y="6216416"/>
            <a:ext cx="9906000" cy="641585"/>
          </a:xfrm>
          <a:prstGeom prst="rect">
            <a:avLst/>
          </a:prstGeom>
          <a:solidFill>
            <a:schemeClr val="accent2"/>
          </a:solidFill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lIns="89078" tIns="44538" rIns="89078" bIns="44538" rtlCol="0" anchor="ctr">
            <a:normAutofit lnSpcReduction="10000"/>
          </a:bodyPr>
          <a:lstStyle>
            <a:lvl1pPr algn="l" defTabSz="759205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3900" kern="1200" spc="-42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2300" b="1" spc="0" dirty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Times New Roman" pitchFamily="18" charset="0"/>
              </a:rPr>
              <a:t>             </a:t>
            </a:r>
            <a:r>
              <a:rPr lang="ru-RU" sz="2300" b="1" dirty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Times New Roman" pitchFamily="18" charset="0"/>
              </a:rPr>
              <a:t>обучение по дополнительным образовательным программам по предметам: математика, физика, химия, русский </a:t>
            </a:r>
            <a:r>
              <a:rPr lang="ru-RU" sz="2300" b="1" dirty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Times New Roman" pitchFamily="18" charset="0"/>
              </a:rPr>
              <a:t>язык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38649033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" descr="http://www.admoil.ru/templates/dd_wildlion_37/images/header.pn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1"/>
            <a:ext cx="9906000" cy="1257301"/>
          </a:xfrm>
          <a:prstGeom prst="rect">
            <a:avLst/>
          </a:prstGeom>
          <a:noFill/>
        </p:spPr>
      </p:pic>
      <p:sp>
        <p:nvSpPr>
          <p:cNvPr id="21506" name="AutoShape 2" descr="http://&amp;iecy;&amp;rcy;&amp;mcy;&amp;acy;&amp;kcy;-&amp;icy;&amp;ncy;&amp;fcy;&amp;ocy;.&amp;rcy;&amp;fcy;/wp-content/uploads/2013/09/zdorovyiy-klimat-osobennosti-natsionalnogo-zdravoohraneniya-na-voprosyi-otvechaet-glava-nefteyuganskogo-rayona-vladimir-semyonov_01.jpg"/>
          <p:cNvSpPr>
            <a:spLocks noChangeAspect="1" noChangeArrowheads="1"/>
          </p:cNvSpPr>
          <p:nvPr/>
        </p:nvSpPr>
        <p:spPr bwMode="auto">
          <a:xfrm>
            <a:off x="168541" y="-144461"/>
            <a:ext cx="330200" cy="304801"/>
          </a:xfrm>
          <a:prstGeom prst="rect">
            <a:avLst/>
          </a:prstGeom>
          <a:noFill/>
        </p:spPr>
        <p:txBody>
          <a:bodyPr vert="horz" wrap="square" lIns="89078" tIns="44538" rIns="89078" bIns="44538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6" name="Picture 2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211173" y="133352"/>
            <a:ext cx="632849" cy="9183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8863" y="1714264"/>
            <a:ext cx="2843389" cy="467325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8501" y="1744761"/>
            <a:ext cx="2794204" cy="457701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89917"/>
            <a:ext cx="2812814" cy="460918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Рисунок 15" descr="C:\Users\BorodkoNV\Desktop\20191125_091208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6301628" y="2672250"/>
            <a:ext cx="4577409" cy="26313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4" name="TextBox 13"/>
          <p:cNvSpPr txBox="1"/>
          <p:nvPr/>
        </p:nvSpPr>
        <p:spPr>
          <a:xfrm>
            <a:off x="844022" y="254145"/>
            <a:ext cx="6410112" cy="597777"/>
          </a:xfrm>
          <a:prstGeom prst="rect">
            <a:avLst/>
          </a:prstGeom>
          <a:noFill/>
        </p:spPr>
        <p:txBody>
          <a:bodyPr wrap="square" lIns="89078" tIns="44538" rIns="89078" bIns="44538" rtlCol="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3300" b="1" cap="all" dirty="0" err="1">
                <a:ln/>
                <a:solidFill>
                  <a:schemeClr val="bg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Нефтеюганский</a:t>
            </a:r>
            <a:r>
              <a:rPr lang="ru-RU" sz="3300" b="1" cap="all" dirty="0">
                <a:ln/>
                <a:solidFill>
                  <a:schemeClr val="bg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ru-RU" sz="3300" b="1" cap="all" dirty="0">
                <a:ln/>
                <a:solidFill>
                  <a:schemeClr val="bg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район</a:t>
            </a:r>
            <a:endParaRPr lang="ru-RU" sz="3300" b="1" cap="all" dirty="0">
              <a:ln/>
              <a:solidFill>
                <a:schemeClr val="bg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15" name="Заголовок 1"/>
          <p:cNvSpPr txBox="1">
            <a:spLocks/>
          </p:cNvSpPr>
          <p:nvPr/>
        </p:nvSpPr>
        <p:spPr>
          <a:xfrm>
            <a:off x="0" y="1089615"/>
            <a:ext cx="9906000" cy="609599"/>
          </a:xfrm>
          <a:prstGeom prst="rect">
            <a:avLst/>
          </a:prstGeom>
          <a:solidFill>
            <a:schemeClr val="accent2"/>
          </a:solidFill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lIns="89078" tIns="44538" rIns="89078" bIns="44538" rtlCol="0" anchor="ctr">
            <a:normAutofit/>
          </a:bodyPr>
          <a:lstStyle>
            <a:lvl1pPr algn="l" defTabSz="759205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3900" kern="1200" spc="-42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300" b="1" spc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Times New Roman" pitchFamily="18" charset="0"/>
              </a:rPr>
              <a:t>             Формы сотрудничества с социальными партнерами</a:t>
            </a:r>
            <a:endParaRPr lang="ru-RU" sz="2500" b="1" spc="0" dirty="0">
              <a:ln w="1905"/>
              <a:solidFill>
                <a:schemeClr val="bg1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11481" y="6406595"/>
            <a:ext cx="8548511" cy="400721"/>
          </a:xfrm>
          <a:prstGeom prst="rect">
            <a:avLst/>
          </a:prstGeom>
        </p:spPr>
        <p:txBody>
          <a:bodyPr wrap="square" lIns="107287" tIns="53643" rIns="107287" bIns="53643">
            <a:spAutoFit/>
          </a:bodyPr>
          <a:lstStyle/>
          <a:p>
            <a:pPr algn="ctr">
              <a:defRPr/>
            </a:pPr>
            <a:r>
              <a:rPr lang="ru-RU" sz="1900" b="1" dirty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Times New Roman" pitchFamily="18" charset="0"/>
              </a:rPr>
              <a:t>научные сессии по профильным предметам: математика и физика</a:t>
            </a:r>
            <a:endParaRPr lang="ru-RU" sz="1900" b="1" dirty="0">
              <a:ln w="1905"/>
              <a:solidFill>
                <a:schemeClr val="bg1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8649033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3" descr="\\192.168.1.20\Arhiv\Хабибуллина Т.С\Что Где Когда\IMG_183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3231" y="1722197"/>
            <a:ext cx="2825437" cy="463661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2" descr="http://www.admoil.ru/templates/dd_wildlion_37/images/header.pn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0" y="1"/>
            <a:ext cx="9906000" cy="1257301"/>
          </a:xfrm>
          <a:prstGeom prst="rect">
            <a:avLst/>
          </a:prstGeom>
          <a:noFill/>
        </p:spPr>
      </p:pic>
      <p:sp>
        <p:nvSpPr>
          <p:cNvPr id="21506" name="AutoShape 2" descr="http://&amp;iecy;&amp;rcy;&amp;mcy;&amp;acy;&amp;kcy;-&amp;icy;&amp;ncy;&amp;fcy;&amp;ocy;.&amp;rcy;&amp;fcy;/wp-content/uploads/2013/09/zdorovyiy-klimat-osobennosti-natsionalnogo-zdravoohraneniya-na-voprosyi-otvechaet-glava-nefteyuganskogo-rayona-vladimir-semyonov_01.jpg"/>
          <p:cNvSpPr>
            <a:spLocks noChangeAspect="1" noChangeArrowheads="1"/>
          </p:cNvSpPr>
          <p:nvPr/>
        </p:nvSpPr>
        <p:spPr bwMode="auto">
          <a:xfrm>
            <a:off x="168541" y="-144461"/>
            <a:ext cx="330200" cy="304801"/>
          </a:xfrm>
          <a:prstGeom prst="rect">
            <a:avLst/>
          </a:prstGeom>
          <a:noFill/>
        </p:spPr>
        <p:txBody>
          <a:bodyPr vert="horz" wrap="square" lIns="89078" tIns="44538" rIns="89078" bIns="44538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6" name="Picture 2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211173" y="133352"/>
            <a:ext cx="632849" cy="9183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pic>
        <p:nvPicPr>
          <p:cNvPr id="13" name="Picture 2" descr="https://pp.userapi.com/c850016/v850016182/150e40/uT31kkBo7Qc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268" t="20714" r="13870" b="5232"/>
          <a:stretch>
            <a:fillRect/>
          </a:stretch>
        </p:blipFill>
        <p:spPr bwMode="auto">
          <a:xfrm>
            <a:off x="7900340" y="1740725"/>
            <a:ext cx="2005660" cy="462800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504" y="1781051"/>
            <a:ext cx="1938314" cy="32512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2" descr="https://pp.userapi.com/c851236/v851236293/165648/xeLJvlVix7s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3011" y="3406682"/>
            <a:ext cx="1775648" cy="282767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3" descr="C:\Users\Информатика.PSOSH2.000\Desktop\zcogxsritgE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89" t="28668" r="53652"/>
          <a:stretch/>
        </p:blipFill>
        <p:spPr bwMode="auto">
          <a:xfrm>
            <a:off x="0" y="1740725"/>
            <a:ext cx="3679587" cy="461349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TextBox 18"/>
          <p:cNvSpPr txBox="1"/>
          <p:nvPr/>
        </p:nvSpPr>
        <p:spPr>
          <a:xfrm>
            <a:off x="844022" y="290286"/>
            <a:ext cx="6410112" cy="597777"/>
          </a:xfrm>
          <a:prstGeom prst="rect">
            <a:avLst/>
          </a:prstGeom>
          <a:noFill/>
        </p:spPr>
        <p:txBody>
          <a:bodyPr wrap="square" lIns="89078" tIns="44538" rIns="89078" bIns="44538" rtlCol="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3300" b="1" cap="all" dirty="0" err="1">
                <a:ln/>
                <a:solidFill>
                  <a:schemeClr val="bg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Нефтеюганский</a:t>
            </a:r>
            <a:r>
              <a:rPr lang="ru-RU" sz="3300" b="1" cap="all" dirty="0">
                <a:ln/>
                <a:solidFill>
                  <a:schemeClr val="bg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ru-RU" sz="3300" b="1" cap="all" dirty="0">
                <a:ln/>
                <a:solidFill>
                  <a:schemeClr val="bg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район</a:t>
            </a:r>
            <a:endParaRPr lang="ru-RU" sz="3300" b="1" cap="all" dirty="0">
              <a:ln/>
              <a:solidFill>
                <a:schemeClr val="bg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20" name="Заголовок 1"/>
          <p:cNvSpPr txBox="1">
            <a:spLocks/>
          </p:cNvSpPr>
          <p:nvPr/>
        </p:nvSpPr>
        <p:spPr>
          <a:xfrm>
            <a:off x="0" y="1089615"/>
            <a:ext cx="9906000" cy="609599"/>
          </a:xfrm>
          <a:prstGeom prst="rect">
            <a:avLst/>
          </a:prstGeom>
          <a:solidFill>
            <a:schemeClr val="accent2"/>
          </a:solidFill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lIns="89078" tIns="44538" rIns="89078" bIns="44538" rtlCol="0" anchor="ctr">
            <a:normAutofit/>
          </a:bodyPr>
          <a:lstStyle>
            <a:lvl1pPr algn="l" defTabSz="759205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3900" kern="1200" spc="-42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300" b="1" spc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Times New Roman" pitchFamily="18" charset="0"/>
              </a:rPr>
              <a:t>             Формы сотрудничества с социальными партнерами</a:t>
            </a:r>
            <a:endParaRPr lang="ru-RU" sz="2500" b="1" spc="0" dirty="0">
              <a:ln w="1905"/>
              <a:solidFill>
                <a:schemeClr val="bg1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467556" y="6345150"/>
            <a:ext cx="7191022" cy="400721"/>
          </a:xfrm>
          <a:prstGeom prst="rect">
            <a:avLst/>
          </a:prstGeom>
        </p:spPr>
        <p:txBody>
          <a:bodyPr wrap="square" lIns="107287" tIns="53643" rIns="107287" bIns="53643">
            <a:spAutoFit/>
          </a:bodyPr>
          <a:lstStyle/>
          <a:p>
            <a:pPr algn="ctr"/>
            <a:r>
              <a:rPr lang="ru-RU" sz="1900" b="1" dirty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Times New Roman" pitchFamily="18" charset="0"/>
              </a:rPr>
              <a:t>вузовские предметные олимпиады</a:t>
            </a:r>
            <a:endParaRPr lang="ru-RU" sz="1900" b="1" dirty="0">
              <a:ln w="1905"/>
              <a:solidFill>
                <a:schemeClr val="bg1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539768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" descr="http://www.admoil.ru/templates/dd_wildlion_37/images/header.pn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1"/>
            <a:ext cx="9906000" cy="1257301"/>
          </a:xfrm>
          <a:prstGeom prst="rect">
            <a:avLst/>
          </a:prstGeom>
          <a:noFill/>
        </p:spPr>
      </p:pic>
      <p:sp>
        <p:nvSpPr>
          <p:cNvPr id="21506" name="AutoShape 2" descr="http://&amp;iecy;&amp;rcy;&amp;mcy;&amp;acy;&amp;kcy;-&amp;icy;&amp;ncy;&amp;fcy;&amp;ocy;.&amp;rcy;&amp;fcy;/wp-content/uploads/2013/09/zdorovyiy-klimat-osobennosti-natsionalnogo-zdravoohraneniya-na-voprosyi-otvechaet-glava-nefteyuganskogo-rayona-vladimir-semyonov_01.jpg"/>
          <p:cNvSpPr>
            <a:spLocks noChangeAspect="1" noChangeArrowheads="1"/>
          </p:cNvSpPr>
          <p:nvPr/>
        </p:nvSpPr>
        <p:spPr bwMode="auto">
          <a:xfrm>
            <a:off x="168541" y="-144461"/>
            <a:ext cx="330200" cy="304801"/>
          </a:xfrm>
          <a:prstGeom prst="rect">
            <a:avLst/>
          </a:prstGeom>
          <a:noFill/>
        </p:spPr>
        <p:txBody>
          <a:bodyPr vert="horz" wrap="square" lIns="89078" tIns="44538" rIns="89078" bIns="44538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6" name="Picture 2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211173" y="133352"/>
            <a:ext cx="657131" cy="9183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pic>
        <p:nvPicPr>
          <p:cNvPr id="14" name="Picture 6" descr="CIMG0028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5214" y="1297541"/>
            <a:ext cx="3130786" cy="513680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-101685" y="1699214"/>
            <a:ext cx="3171322" cy="473512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79"/>
          <a:stretch/>
        </p:blipFill>
        <p:spPr bwMode="auto">
          <a:xfrm>
            <a:off x="2982528" y="1505187"/>
            <a:ext cx="4352469" cy="49291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771790" y="290286"/>
            <a:ext cx="6410112" cy="597777"/>
          </a:xfrm>
          <a:prstGeom prst="rect">
            <a:avLst/>
          </a:prstGeom>
          <a:noFill/>
        </p:spPr>
        <p:txBody>
          <a:bodyPr wrap="square" lIns="89078" tIns="44538" rIns="89078" bIns="44538" rtlCol="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3300" b="1" cap="all" dirty="0" err="1">
                <a:ln/>
                <a:solidFill>
                  <a:schemeClr val="bg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Нефтеюганский</a:t>
            </a:r>
            <a:r>
              <a:rPr lang="ru-RU" sz="3300" b="1" cap="all" dirty="0">
                <a:ln/>
                <a:solidFill>
                  <a:schemeClr val="bg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ru-RU" sz="3300" b="1" cap="all" dirty="0">
                <a:ln/>
                <a:solidFill>
                  <a:schemeClr val="bg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район</a:t>
            </a:r>
            <a:endParaRPr lang="ru-RU" sz="3300" b="1" cap="all" dirty="0">
              <a:ln/>
              <a:solidFill>
                <a:schemeClr val="bg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17" name="Заголовок 1"/>
          <p:cNvSpPr txBox="1">
            <a:spLocks/>
          </p:cNvSpPr>
          <p:nvPr/>
        </p:nvSpPr>
        <p:spPr>
          <a:xfrm>
            <a:off x="0" y="1089615"/>
            <a:ext cx="9906000" cy="609599"/>
          </a:xfrm>
          <a:prstGeom prst="rect">
            <a:avLst/>
          </a:prstGeom>
          <a:solidFill>
            <a:schemeClr val="accent2"/>
          </a:solidFill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lIns="89078" tIns="44538" rIns="89078" bIns="44538" rtlCol="0" anchor="ctr">
            <a:normAutofit/>
          </a:bodyPr>
          <a:lstStyle>
            <a:lvl1pPr algn="l" defTabSz="759205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3900" kern="1200" spc="-42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300" b="1" spc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Times New Roman" pitchFamily="18" charset="0"/>
              </a:rPr>
              <a:t>             Формы сотрудничества с социальными партнерами</a:t>
            </a:r>
            <a:endParaRPr lang="ru-RU" sz="2500" b="1" spc="0" dirty="0">
              <a:ln w="1905"/>
              <a:solidFill>
                <a:schemeClr val="bg1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68541" y="6434344"/>
            <a:ext cx="9469171" cy="356863"/>
          </a:xfrm>
          <a:prstGeom prst="rect">
            <a:avLst/>
          </a:prstGeom>
        </p:spPr>
        <p:txBody>
          <a:bodyPr wrap="square" lIns="107287" tIns="53643" rIns="107287" bIns="53643">
            <a:spAutoFit/>
          </a:bodyPr>
          <a:lstStyle/>
          <a:p>
            <a:pPr lvl="0" algn="ctr">
              <a:lnSpc>
                <a:spcPct val="85000"/>
              </a:lnSpc>
              <a:spcBef>
                <a:spcPct val="0"/>
              </a:spcBef>
              <a:defRPr/>
            </a:pPr>
            <a:r>
              <a:rPr lang="ru-RU" sz="1900" b="1" dirty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Times New Roman" pitchFamily="18" charset="0"/>
              </a:rPr>
              <a:t>приглашение специалистов с целью проведения </a:t>
            </a:r>
            <a:r>
              <a:rPr lang="ru-RU" sz="1900" b="1" dirty="0" err="1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Times New Roman" pitchFamily="18" charset="0"/>
              </a:rPr>
              <a:t>профориентационной</a:t>
            </a:r>
            <a:r>
              <a:rPr lang="ru-RU" sz="1900" b="1" dirty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Times New Roman" pitchFamily="18" charset="0"/>
              </a:rPr>
              <a:t> работы</a:t>
            </a:r>
            <a:endParaRPr lang="ru-RU" sz="1900" b="1" dirty="0">
              <a:ln w="1905"/>
              <a:solidFill>
                <a:schemeClr val="bg1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8649033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67" t="25164" r="7511" b="2302"/>
          <a:stretch/>
        </p:blipFill>
        <p:spPr bwMode="auto">
          <a:xfrm>
            <a:off x="1" y="1825940"/>
            <a:ext cx="5498923" cy="455771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2" descr="F:\10 А\экскурсия на месторождение нефти.jpg"/>
          <p:cNvPicPr>
            <a:picLocks noChangeAspect="1" noChangeArrowheads="1"/>
          </p:cNvPicPr>
          <p:nvPr/>
        </p:nvPicPr>
        <p:blipFill>
          <a:blip r:embed="rId3" cstate="print"/>
          <a:srcRect t="66316" r="66750"/>
          <a:stretch>
            <a:fillRect/>
          </a:stretch>
        </p:blipFill>
        <p:spPr bwMode="auto">
          <a:xfrm>
            <a:off x="7904540" y="1768489"/>
            <a:ext cx="2001461" cy="233630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33"/>
          <a:stretch/>
        </p:blipFill>
        <p:spPr bwMode="auto">
          <a:xfrm flipH="1">
            <a:off x="5211346" y="3747124"/>
            <a:ext cx="2548353" cy="268306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" name="Picture 2" descr="http://www.admoil.ru/templates/dd_wildlion_37/images/header.png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0" y="1"/>
            <a:ext cx="9906000" cy="12573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1051671"/>
            <a:ext cx="9906000" cy="609599"/>
          </a:xfrm>
          <a:solidFill>
            <a:schemeClr val="accent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/>
            <a:r>
              <a:rPr lang="ru-RU" sz="2300" b="1" spc="0" dirty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Times New Roman" pitchFamily="18" charset="0"/>
              </a:rPr>
              <a:t>             </a:t>
            </a:r>
            <a:r>
              <a:rPr lang="ru-RU" sz="2300" b="1" spc="0" dirty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Times New Roman" pitchFamily="18" charset="0"/>
              </a:rPr>
              <a:t>Формы сотрудничества с социальными </a:t>
            </a:r>
            <a:r>
              <a:rPr lang="ru-RU" sz="2300" b="1" spc="0" dirty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Times New Roman" pitchFamily="18" charset="0"/>
              </a:rPr>
              <a:t>партнерами</a:t>
            </a:r>
            <a:endParaRPr lang="ru-RU" sz="2500" b="1" spc="0" dirty="0">
              <a:ln w="1905"/>
              <a:solidFill>
                <a:schemeClr val="bg1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Times New Roman" pitchFamily="18" charset="0"/>
            </a:endParaRPr>
          </a:p>
        </p:txBody>
      </p:sp>
      <p:sp>
        <p:nvSpPr>
          <p:cNvPr id="21506" name="AutoShape 2" descr="http://&amp;iecy;&amp;rcy;&amp;mcy;&amp;acy;&amp;kcy;-&amp;icy;&amp;ncy;&amp;fcy;&amp;ocy;.&amp;rcy;&amp;fcy;/wp-content/uploads/2013/09/zdorovyiy-klimat-osobennosti-natsionalnogo-zdravoohraneniya-na-voprosyi-otvechaet-glava-nefteyuganskogo-rayona-vladimir-semyonov_01.jpg"/>
          <p:cNvSpPr>
            <a:spLocks noChangeAspect="1" noChangeArrowheads="1"/>
          </p:cNvSpPr>
          <p:nvPr/>
        </p:nvSpPr>
        <p:spPr bwMode="auto">
          <a:xfrm>
            <a:off x="168541" y="-144461"/>
            <a:ext cx="330200" cy="304801"/>
          </a:xfrm>
          <a:prstGeom prst="rect">
            <a:avLst/>
          </a:prstGeom>
          <a:noFill/>
        </p:spPr>
        <p:txBody>
          <a:bodyPr vert="horz" wrap="square" lIns="89078" tIns="44538" rIns="89078" bIns="44538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6" name="Picture 2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211174" y="133352"/>
            <a:ext cx="634964" cy="9183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cxnSp>
        <p:nvCxnSpPr>
          <p:cNvPr id="18" name="Прямая соединительная линия 17"/>
          <p:cNvCxnSpPr/>
          <p:nvPr/>
        </p:nvCxnSpPr>
        <p:spPr>
          <a:xfrm>
            <a:off x="0" y="1726981"/>
            <a:ext cx="9906000" cy="19051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717527" y="254145"/>
            <a:ext cx="6410112" cy="597777"/>
          </a:xfrm>
          <a:prstGeom prst="rect">
            <a:avLst/>
          </a:prstGeom>
          <a:noFill/>
        </p:spPr>
        <p:txBody>
          <a:bodyPr wrap="square" lIns="89078" tIns="44538" rIns="89078" bIns="44538" rtlCol="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3300" b="1" cap="all" dirty="0" err="1">
                <a:ln/>
                <a:solidFill>
                  <a:schemeClr val="bg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Нефтеюганский</a:t>
            </a:r>
            <a:r>
              <a:rPr lang="ru-RU" sz="3300" b="1" cap="all" dirty="0">
                <a:ln/>
                <a:solidFill>
                  <a:schemeClr val="bg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район</a:t>
            </a:r>
            <a:endParaRPr lang="ru-RU" sz="3300" b="1" cap="all" dirty="0">
              <a:ln/>
              <a:solidFill>
                <a:schemeClr val="bg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215136" y="6430192"/>
            <a:ext cx="7923911" cy="356863"/>
          </a:xfrm>
          <a:prstGeom prst="rect">
            <a:avLst/>
          </a:prstGeom>
        </p:spPr>
        <p:txBody>
          <a:bodyPr wrap="square" lIns="107287" tIns="53643" rIns="107287" bIns="53643">
            <a:spAutoFit/>
          </a:bodyPr>
          <a:lstStyle/>
          <a:p>
            <a:pPr algn="ctr">
              <a:lnSpc>
                <a:spcPct val="85000"/>
              </a:lnSpc>
              <a:spcBef>
                <a:spcPct val="0"/>
              </a:spcBef>
              <a:defRPr/>
            </a:pPr>
            <a:r>
              <a:rPr lang="ru-RU" sz="1900" b="1" dirty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Times New Roman" pitchFamily="18" charset="0"/>
              </a:rPr>
              <a:t>экскурсии на производственные предприятия ОАО </a:t>
            </a:r>
            <a:r>
              <a:rPr lang="ru-RU" sz="1900" b="1" dirty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Times New Roman" pitchFamily="18" charset="0"/>
              </a:rPr>
              <a:t>«Роснефть»</a:t>
            </a:r>
            <a:endParaRPr lang="ru-RU" sz="1900" b="1" dirty="0">
              <a:ln w="1905"/>
              <a:solidFill>
                <a:schemeClr val="bg1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17" name="Рисунок 16" descr="февраль.jpg"/>
          <p:cNvPicPr>
            <a:picLocks noChangeAspect="1"/>
          </p:cNvPicPr>
          <p:nvPr/>
        </p:nvPicPr>
        <p:blipFill>
          <a:blip r:embed="rId7" cstate="print"/>
          <a:srcRect l="15096" t="11322" r="9422"/>
          <a:stretch>
            <a:fillRect/>
          </a:stretch>
        </p:blipFill>
        <p:spPr>
          <a:xfrm>
            <a:off x="7594600" y="3886199"/>
            <a:ext cx="2311401" cy="24974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9" name="Рисунок 2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041" t="22113" r="6763" b="3520"/>
          <a:stretch/>
        </p:blipFill>
        <p:spPr bwMode="auto">
          <a:xfrm>
            <a:off x="5356641" y="1726982"/>
            <a:ext cx="2918996" cy="237781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0826974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Ретро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Ретро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Ретро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13355</TotalTime>
  <Words>633</Words>
  <Application>Microsoft Office PowerPoint</Application>
  <PresentationFormat>Лист A4 (210x297 мм)</PresentationFormat>
  <Paragraphs>224</Paragraphs>
  <Slides>27</Slides>
  <Notes>9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Ретро</vt:lpstr>
      <vt:lpstr>Роснефть-класс:  энергия молодых – энергия будущего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           Формы сотрудничества с социальными партнерами</vt:lpstr>
      <vt:lpstr>Презентация PowerPoint</vt:lpstr>
      <vt:lpstr>Презентация PowerPoint</vt:lpstr>
      <vt:lpstr>Презентация PowerPoint</vt:lpstr>
      <vt:lpstr>Презентация PowerPoint</vt:lpstr>
      <vt:lpstr>  Система политехнического образования</vt:lpstr>
      <vt:lpstr>Предпрофильная подготовка политехнического направления</vt:lpstr>
      <vt:lpstr>Презентация PowerPoint</vt:lpstr>
      <vt:lpstr>Презентация PowerPoint</vt:lpstr>
      <vt:lpstr>Презентация PowerPoint</vt:lpstr>
      <vt:lpstr>Образовательный центр  «Сириус» г.Сочи</vt:lpstr>
      <vt:lpstr>Презентация PowerPoint</vt:lpstr>
      <vt:lpstr>Межрегиональный химический турнир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Управление изменениями в системе общего образования как фактор достижения качественных результатов</dc:title>
  <dc:creator>Кристина В. Байкова</dc:creator>
  <cp:lastModifiedBy>Презентация</cp:lastModifiedBy>
  <cp:revision>1991</cp:revision>
  <cp:lastPrinted>2015-08-20T15:13:24Z</cp:lastPrinted>
  <dcterms:created xsi:type="dcterms:W3CDTF">2015-08-18T07:02:13Z</dcterms:created>
  <dcterms:modified xsi:type="dcterms:W3CDTF">2019-11-27T09:39:25Z</dcterms:modified>
</cp:coreProperties>
</file>