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01" r:id="rId3"/>
    <p:sldId id="297" r:id="rId4"/>
    <p:sldId id="284" r:id="rId5"/>
    <p:sldId id="283" r:id="rId6"/>
    <p:sldId id="288" r:id="rId7"/>
    <p:sldId id="276" r:id="rId8"/>
    <p:sldId id="298" r:id="rId9"/>
    <p:sldId id="294" r:id="rId10"/>
    <p:sldId id="300" r:id="rId11"/>
    <p:sldId id="307" r:id="rId12"/>
    <p:sldId id="331" r:id="rId13"/>
    <p:sldId id="337" r:id="rId14"/>
    <p:sldId id="338" r:id="rId15"/>
    <p:sldId id="335" r:id="rId16"/>
    <p:sldId id="332" r:id="rId17"/>
    <p:sldId id="340" r:id="rId18"/>
    <p:sldId id="334" r:id="rId19"/>
    <p:sldId id="336" r:id="rId20"/>
    <p:sldId id="333" r:id="rId21"/>
    <p:sldId id="326" r:id="rId22"/>
    <p:sldId id="316" r:id="rId23"/>
    <p:sldId id="310" r:id="rId24"/>
    <p:sldId id="325" r:id="rId25"/>
    <p:sldId id="305" r:id="rId26"/>
    <p:sldId id="304" r:id="rId27"/>
    <p:sldId id="311" r:id="rId28"/>
    <p:sldId id="308" r:id="rId29"/>
    <p:sldId id="321" r:id="rId30"/>
    <p:sldId id="312" r:id="rId31"/>
    <p:sldId id="306" r:id="rId32"/>
    <p:sldId id="317" r:id="rId33"/>
    <p:sldId id="322" r:id="rId34"/>
    <p:sldId id="323" r:id="rId35"/>
    <p:sldId id="314" r:id="rId36"/>
    <p:sldId id="327" r:id="rId37"/>
    <p:sldId id="289" r:id="rId38"/>
    <p:sldId id="258" r:id="rId39"/>
  </p:sldIdLst>
  <p:sldSz cx="9144000" cy="6858000" type="screen4x3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>
        <p:scale>
          <a:sx n="80" d="100"/>
          <a:sy n="80" d="100"/>
        </p:scale>
        <p:origin x="-2514" y="-8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7676639460465416E-2"/>
          <c:y val="8.9987783428642748E-2"/>
          <c:w val="0.60474204350587601"/>
          <c:h val="0.806025316755616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учеников</c:v>
                </c:pt>
              </c:strCache>
            </c:strRef>
          </c:tx>
          <c:invertIfNegative val="0"/>
          <c:dLbls>
            <c:dLbl>
              <c:idx val="3"/>
              <c:layout>
                <c:manualLayout>
                  <c:x val="4.5504240732482121E-3"/>
                  <c:y val="2.59405544619898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Лист1!$A$2:$A$7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4"/>
                <c:pt idx="0">
                  <c:v>15</c:v>
                </c:pt>
                <c:pt idx="1">
                  <c:v>14</c:v>
                </c:pt>
                <c:pt idx="2">
                  <c:v>11</c:v>
                </c:pt>
                <c:pt idx="3">
                  <c:v>17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поступили по профилю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Лист1!$A$2:$A$7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cat>
          <c:val>
            <c:numRef>
              <c:f>Лист1!$C$2:$C$7</c:f>
              <c:numCache>
                <c:formatCode>General</c:formatCode>
                <c:ptCount val="4"/>
                <c:pt idx="0">
                  <c:v>15</c:v>
                </c:pt>
                <c:pt idx="1">
                  <c:v>12</c:v>
                </c:pt>
                <c:pt idx="2">
                  <c:v>10</c:v>
                </c:pt>
                <c:pt idx="3">
                  <c:v>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2438912"/>
        <c:axId val="202448896"/>
      </c:barChart>
      <c:catAx>
        <c:axId val="2024389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rgbClr val="FFFF00"/>
                </a:solidFill>
                <a:latin typeface="Arial Black" panose="020B0A04020102020204" pitchFamily="34" charset="0"/>
              </a:defRPr>
            </a:pPr>
            <a:endParaRPr lang="ru-RU"/>
          </a:p>
        </c:txPr>
        <c:crossAx val="202448896"/>
        <c:crosses val="autoZero"/>
        <c:auto val="1"/>
        <c:lblAlgn val="ctr"/>
        <c:lblOffset val="100"/>
        <c:noMultiLvlLbl val="0"/>
      </c:catAx>
      <c:valAx>
        <c:axId val="2024488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rgbClr val="FFFF00"/>
                </a:solidFill>
                <a:latin typeface="Arial Black" panose="020B0A04020102020204" pitchFamily="34" charset="0"/>
              </a:defRPr>
            </a:pPr>
            <a:endParaRPr lang="ru-RU"/>
          </a:p>
        </c:txPr>
        <c:crossAx val="202438912"/>
        <c:crosses val="autoZero"/>
        <c:crossBetween val="between"/>
      </c:valAx>
      <c:spPr>
        <a:solidFill>
          <a:schemeClr val="tx2">
            <a:lumMod val="20000"/>
            <a:lumOff val="80000"/>
          </a:schemeClr>
        </a:solidFill>
      </c:spPr>
    </c:plotArea>
    <c:legend>
      <c:legendPos val="r"/>
      <c:layout/>
      <c:overlay val="0"/>
      <c:txPr>
        <a:bodyPr/>
        <a:lstStyle/>
        <a:p>
          <a:pPr>
            <a:defRPr>
              <a:solidFill>
                <a:srgbClr val="FFFF00"/>
              </a:solidFill>
              <a:latin typeface="Arial Black" panose="020B0A040201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 всего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2015-2016</c:v>
                </c:pt>
                <c:pt idx="1">
                  <c:v>2017-2018</c:v>
                </c:pt>
                <c:pt idx="2">
                  <c:v>2018-2019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12</c:v>
                </c:pt>
                <c:pt idx="1">
                  <c:v>23</c:v>
                </c:pt>
                <c:pt idx="2">
                  <c:v>23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поступили по профилю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2015-2016</c:v>
                </c:pt>
                <c:pt idx="1">
                  <c:v>2017-2018</c:v>
                </c:pt>
                <c:pt idx="2">
                  <c:v>2018-2019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12</c:v>
                </c:pt>
                <c:pt idx="1">
                  <c:v>16</c:v>
                </c:pt>
                <c:pt idx="2">
                  <c:v>22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2517888"/>
        <c:axId val="202540160"/>
      </c:barChart>
      <c:catAx>
        <c:axId val="20251788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  <a:latin typeface="Arial Black" panose="020B0A04020102020204" pitchFamily="34" charset="0"/>
              </a:defRPr>
            </a:pPr>
            <a:endParaRPr lang="ru-RU"/>
          </a:p>
        </c:txPr>
        <c:crossAx val="202540160"/>
        <c:crosses val="autoZero"/>
        <c:auto val="1"/>
        <c:lblAlgn val="ctr"/>
        <c:lblOffset val="100"/>
        <c:noMultiLvlLbl val="0"/>
      </c:catAx>
      <c:valAx>
        <c:axId val="2025401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  <a:latin typeface="Arial Black" panose="020B0A04020102020204" pitchFamily="34" charset="0"/>
              </a:defRPr>
            </a:pPr>
            <a:endParaRPr lang="ru-RU"/>
          </a:p>
        </c:txPr>
        <c:crossAx val="202517888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>
              <a:solidFill>
                <a:schemeClr val="bg1"/>
              </a:solidFill>
              <a:latin typeface="Arial Black" panose="020B0A040201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chemeClr val="bg1"/>
                </a:solidFill>
              </a:defRPr>
            </a:pPr>
            <a:r>
              <a:rPr lang="ru-RU">
                <a:solidFill>
                  <a:schemeClr val="bg1"/>
                </a:solidFill>
              </a:rPr>
              <a:t>Социально-гуманитарный профиль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6.9572237708745766E-2"/>
          <c:y val="0.1514430325513309"/>
          <c:w val="0.63061128953241519"/>
          <c:h val="0.745628847747175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в классе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6.5298634564418256E-3"/>
                  <c:y val="-5.426747455410937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9.7947951846627385E-3"/>
                  <c:y val="-2.44203635493492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8973975923314291E-3"/>
                  <c:y val="-1.08534949108218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4692192776994108E-2"/>
                  <c:y val="-1.89936160939382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Лист1!$A$2:$A$7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4"/>
                <c:pt idx="0">
                  <c:v>31</c:v>
                </c:pt>
                <c:pt idx="1">
                  <c:v>30</c:v>
                </c:pt>
                <c:pt idx="2">
                  <c:v>24</c:v>
                </c:pt>
                <c:pt idx="3">
                  <c:v>31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поступило по профилю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1222056233435933E-2"/>
                  <c:y val="-1.62802423662328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4486987961656846E-2"/>
                  <c:y val="-3.25604847324656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4486987961656846E-2"/>
                  <c:y val="-1.89936160939382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1016851418098672E-2"/>
                  <c:y val="-2.17069898216437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Лист1!$A$2:$A$7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cat>
          <c:val>
            <c:numRef>
              <c:f>Лист1!$C$2:$C$7</c:f>
              <c:numCache>
                <c:formatCode>General</c:formatCode>
                <c:ptCount val="4"/>
                <c:pt idx="0">
                  <c:v>27</c:v>
                </c:pt>
                <c:pt idx="1">
                  <c:v>28</c:v>
                </c:pt>
                <c:pt idx="2">
                  <c:v>22</c:v>
                </c:pt>
                <c:pt idx="3">
                  <c:v>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2588544"/>
        <c:axId val="202590080"/>
      </c:barChart>
      <c:catAx>
        <c:axId val="2025885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202590080"/>
        <c:crosses val="autoZero"/>
        <c:auto val="1"/>
        <c:lblAlgn val="ctr"/>
        <c:lblOffset val="100"/>
        <c:noMultiLvlLbl val="0"/>
      </c:catAx>
      <c:valAx>
        <c:axId val="2025900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202588544"/>
        <c:crosses val="autoZero"/>
        <c:crossBetween val="between"/>
      </c:valAx>
      <c:spPr>
        <a:solidFill>
          <a:schemeClr val="bg2">
            <a:lumMod val="90000"/>
          </a:schemeClr>
        </a:solidFill>
      </c:spPr>
    </c:plotArea>
    <c:legend>
      <c:legendPos val="r"/>
      <c:legendEntry>
        <c:idx val="0"/>
        <c:txPr>
          <a:bodyPr/>
          <a:lstStyle/>
          <a:p>
            <a:pPr>
              <a:defRPr sz="2000">
                <a:solidFill>
                  <a:schemeClr val="bg1"/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74709900329180146"/>
          <c:y val="0.40613679681665682"/>
          <c:w val="0.25290099670819854"/>
          <c:h val="0.27724884069574168"/>
        </c:manualLayout>
      </c:layout>
      <c:overlay val="0"/>
      <c:txPr>
        <a:bodyPr/>
        <a:lstStyle/>
        <a:p>
          <a:pPr>
            <a:defRPr sz="2000"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>
          <a:solidFill>
            <a:srgbClr val="FFFF00"/>
          </a:solidFill>
          <a:latin typeface="Arial Black" panose="020B0A04020102020204" pitchFamily="34" charset="0"/>
        </a:defRPr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CD00621-86FB-499A-9AB6-34AF96939699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7F405F2-5F27-46D4-BBA6-77597C339865}">
      <dgm:prSet phldrT="[Текст]" custT="1"/>
      <dgm:spPr/>
      <dgm:t>
        <a:bodyPr/>
        <a:lstStyle/>
        <a:p>
          <a:r>
            <a:rPr lang="ru-RU" sz="2800" dirty="0" smtClean="0">
              <a:latin typeface="Arial Black" panose="020B0A04020102020204" pitchFamily="34" charset="0"/>
            </a:rPr>
            <a:t>Школа№1</a:t>
          </a:r>
          <a:endParaRPr lang="ru-RU" sz="2800" dirty="0">
            <a:latin typeface="Arial Black" panose="020B0A04020102020204" pitchFamily="34" charset="0"/>
          </a:endParaRPr>
        </a:p>
      </dgm:t>
    </dgm:pt>
    <dgm:pt modelId="{32757339-7F8C-4178-9BE5-EAA7FB5327E7}" type="parTrans" cxnId="{41E50D05-2B61-4D68-8ABA-5CEBB96983F4}">
      <dgm:prSet/>
      <dgm:spPr/>
      <dgm:t>
        <a:bodyPr/>
        <a:lstStyle/>
        <a:p>
          <a:endParaRPr lang="ru-RU"/>
        </a:p>
      </dgm:t>
    </dgm:pt>
    <dgm:pt modelId="{58814C20-F1E3-4E75-922F-A5F130ED5500}" type="sibTrans" cxnId="{41E50D05-2B61-4D68-8ABA-5CEBB96983F4}">
      <dgm:prSet/>
      <dgm:spPr/>
      <dgm:t>
        <a:bodyPr/>
        <a:lstStyle/>
        <a:p>
          <a:endParaRPr lang="ru-RU"/>
        </a:p>
      </dgm:t>
    </dgm:pt>
    <dgm:pt modelId="{23D10E29-7432-4C5D-B322-F26F2361CB5E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latin typeface="Arial Black" panose="020B0A04020102020204" pitchFamily="34" charset="0"/>
            </a:rPr>
            <a:t>Органы власти</a:t>
          </a:r>
          <a:endParaRPr lang="ru-RU" sz="1400" dirty="0">
            <a:latin typeface="Arial Black" panose="020B0A04020102020204" pitchFamily="34" charset="0"/>
          </a:endParaRPr>
        </a:p>
      </dgm:t>
    </dgm:pt>
    <dgm:pt modelId="{E97B9C99-6203-42A6-BBE7-0011AE73B2D3}" type="parTrans" cxnId="{7885D7C2-59AC-46A2-8F18-04E47B71DFB6}">
      <dgm:prSet/>
      <dgm:spPr/>
      <dgm:t>
        <a:bodyPr/>
        <a:lstStyle/>
        <a:p>
          <a:endParaRPr lang="ru-RU"/>
        </a:p>
      </dgm:t>
    </dgm:pt>
    <dgm:pt modelId="{AF4BEB74-0CA1-4221-BECE-323D5A3D7C4B}" type="sibTrans" cxnId="{7885D7C2-59AC-46A2-8F18-04E47B71DFB6}">
      <dgm:prSet/>
      <dgm:spPr/>
      <dgm:t>
        <a:bodyPr/>
        <a:lstStyle/>
        <a:p>
          <a:endParaRPr lang="ru-RU"/>
        </a:p>
      </dgm:t>
    </dgm:pt>
    <dgm:pt modelId="{EB5921AF-11B5-461A-BD2D-F3368A9A8E41}">
      <dgm:prSet phldrT="[Текст]" custT="1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Arial Black" panose="020B0A04020102020204" pitchFamily="34" charset="0"/>
            </a:rPr>
            <a:t>Учреждения</a:t>
          </a:r>
        </a:p>
        <a:p>
          <a:r>
            <a:rPr lang="ru-RU" sz="1400" dirty="0" smtClean="0">
              <a:solidFill>
                <a:schemeClr val="tx1"/>
              </a:solidFill>
              <a:latin typeface="Arial Black" panose="020B0A04020102020204" pitchFamily="34" charset="0"/>
            </a:rPr>
            <a:t>социальной сферы</a:t>
          </a:r>
          <a:endParaRPr lang="ru-RU" sz="1400" dirty="0">
            <a:solidFill>
              <a:schemeClr val="tx1"/>
            </a:solidFill>
            <a:latin typeface="Arial Black" panose="020B0A04020102020204" pitchFamily="34" charset="0"/>
          </a:endParaRPr>
        </a:p>
      </dgm:t>
    </dgm:pt>
    <dgm:pt modelId="{404D73E4-DBCF-4B81-B131-69C6A5C63CEE}" type="parTrans" cxnId="{F70F701D-EA17-41AD-BA4B-0FC61B907B2A}">
      <dgm:prSet/>
      <dgm:spPr/>
      <dgm:t>
        <a:bodyPr/>
        <a:lstStyle/>
        <a:p>
          <a:endParaRPr lang="ru-RU"/>
        </a:p>
      </dgm:t>
    </dgm:pt>
    <dgm:pt modelId="{02C1AED2-9BD2-4EF6-B1DB-DC3C6B0A0CD5}" type="sibTrans" cxnId="{F70F701D-EA17-41AD-BA4B-0FC61B907B2A}">
      <dgm:prSet/>
      <dgm:spPr/>
      <dgm:t>
        <a:bodyPr/>
        <a:lstStyle/>
        <a:p>
          <a:endParaRPr lang="ru-RU"/>
        </a:p>
      </dgm:t>
    </dgm:pt>
    <dgm:pt modelId="{32E7A0B3-6BF1-443B-9C04-5AFDA308BD5E}">
      <dgm:prSet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Arial Black" panose="020B0A04020102020204" pitchFamily="34" charset="0"/>
            </a:rPr>
            <a:t>Учреждения культуры</a:t>
          </a:r>
          <a:endParaRPr lang="ru-RU" sz="1400" dirty="0">
            <a:solidFill>
              <a:schemeClr val="tx1"/>
            </a:solidFill>
            <a:latin typeface="Arial Black" panose="020B0A04020102020204" pitchFamily="34" charset="0"/>
          </a:endParaRPr>
        </a:p>
      </dgm:t>
    </dgm:pt>
    <dgm:pt modelId="{277F9CF6-B9BA-436C-9BE8-A5F97EF793C7}" type="parTrans" cxnId="{D29A6AF7-347E-4BCF-B61F-A4AAD3A895B8}">
      <dgm:prSet/>
      <dgm:spPr/>
      <dgm:t>
        <a:bodyPr/>
        <a:lstStyle/>
        <a:p>
          <a:endParaRPr lang="ru-RU"/>
        </a:p>
      </dgm:t>
    </dgm:pt>
    <dgm:pt modelId="{205AD10D-8832-4125-8EF7-CB4E9D3E15F5}" type="sibTrans" cxnId="{D29A6AF7-347E-4BCF-B61F-A4AAD3A895B8}">
      <dgm:prSet/>
      <dgm:spPr/>
      <dgm:t>
        <a:bodyPr/>
        <a:lstStyle/>
        <a:p>
          <a:endParaRPr lang="ru-RU"/>
        </a:p>
      </dgm:t>
    </dgm:pt>
    <dgm:pt modelId="{2C731BB5-822A-4FE3-9FEB-5AA3D91E2DEF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latin typeface="Arial Black" panose="020B0A04020102020204" pitchFamily="34" charset="0"/>
            </a:rPr>
            <a:t>Некоммерческие организации</a:t>
          </a:r>
          <a:endParaRPr lang="ru-RU" sz="1400" dirty="0">
            <a:latin typeface="Arial Black" panose="020B0A04020102020204" pitchFamily="34" charset="0"/>
          </a:endParaRPr>
        </a:p>
      </dgm:t>
    </dgm:pt>
    <dgm:pt modelId="{41168E40-0196-46A7-93B1-3449CCD5825D}" type="parTrans" cxnId="{B551B7E2-5747-4D3D-8C1F-D0A1CF352543}">
      <dgm:prSet/>
      <dgm:spPr/>
      <dgm:t>
        <a:bodyPr/>
        <a:lstStyle/>
        <a:p>
          <a:endParaRPr lang="ru-RU"/>
        </a:p>
      </dgm:t>
    </dgm:pt>
    <dgm:pt modelId="{6BFBD8CC-8649-490A-8FD8-F58820C661F3}" type="sibTrans" cxnId="{B551B7E2-5747-4D3D-8C1F-D0A1CF352543}">
      <dgm:prSet/>
      <dgm:spPr/>
      <dgm:t>
        <a:bodyPr/>
        <a:lstStyle/>
        <a:p>
          <a:endParaRPr lang="ru-RU"/>
        </a:p>
      </dgm:t>
    </dgm:pt>
    <dgm:pt modelId="{50706459-05CA-4EAA-ABB6-7B55ED201B42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latin typeface="Arial Black" panose="020B0A04020102020204" pitchFamily="34" charset="0"/>
            </a:rPr>
            <a:t>Коммерческие организации</a:t>
          </a:r>
          <a:endParaRPr lang="ru-RU" sz="1400" dirty="0">
            <a:latin typeface="Arial Black" panose="020B0A04020102020204" pitchFamily="34" charset="0"/>
          </a:endParaRPr>
        </a:p>
      </dgm:t>
    </dgm:pt>
    <dgm:pt modelId="{24C1E492-BB6C-4008-A783-10101D38B53E}" type="parTrans" cxnId="{0B8D21B1-9171-40C5-BCE1-8276BDE74F58}">
      <dgm:prSet/>
      <dgm:spPr/>
      <dgm:t>
        <a:bodyPr/>
        <a:lstStyle/>
        <a:p>
          <a:endParaRPr lang="ru-RU"/>
        </a:p>
      </dgm:t>
    </dgm:pt>
    <dgm:pt modelId="{D9AD885F-081B-4E2D-B586-E3AAC5BE0AF0}" type="sibTrans" cxnId="{0B8D21B1-9171-40C5-BCE1-8276BDE74F58}">
      <dgm:prSet/>
      <dgm:spPr/>
      <dgm:t>
        <a:bodyPr/>
        <a:lstStyle/>
        <a:p>
          <a:endParaRPr lang="ru-RU"/>
        </a:p>
      </dgm:t>
    </dgm:pt>
    <dgm:pt modelId="{5BA38472-3004-4ECF-BA3C-3CD283FB73AF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200" dirty="0" smtClean="0">
              <a:latin typeface="Arial Black" panose="020B0A04020102020204" pitchFamily="34" charset="0"/>
            </a:rPr>
            <a:t>Учреждения дополнительного образования</a:t>
          </a:r>
          <a:endParaRPr lang="ru-RU" sz="1200" dirty="0">
            <a:latin typeface="Arial Black" panose="020B0A04020102020204" pitchFamily="34" charset="0"/>
          </a:endParaRPr>
        </a:p>
      </dgm:t>
    </dgm:pt>
    <dgm:pt modelId="{F0BFC902-BE24-4118-BEF0-AFD6ACDF733D}" type="parTrans" cxnId="{5D5779DA-3D61-4B54-B422-3CA84BFBD67B}">
      <dgm:prSet/>
      <dgm:spPr/>
      <dgm:t>
        <a:bodyPr/>
        <a:lstStyle/>
        <a:p>
          <a:endParaRPr lang="ru-RU"/>
        </a:p>
      </dgm:t>
    </dgm:pt>
    <dgm:pt modelId="{79E18DFF-E5D1-495C-9750-A7AA405A8D0C}" type="sibTrans" cxnId="{5D5779DA-3D61-4B54-B422-3CA84BFBD67B}">
      <dgm:prSet/>
      <dgm:spPr/>
      <dgm:t>
        <a:bodyPr/>
        <a:lstStyle/>
        <a:p>
          <a:endParaRPr lang="ru-RU"/>
        </a:p>
      </dgm:t>
    </dgm:pt>
    <dgm:pt modelId="{538424B9-453C-4B7D-9A1D-45EF64E8DA4A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200" dirty="0" smtClean="0">
              <a:latin typeface="Arial Black" panose="020B0A04020102020204" pitchFamily="34" charset="0"/>
            </a:rPr>
            <a:t>Учреждения здравоохранения</a:t>
          </a:r>
          <a:endParaRPr lang="ru-RU" sz="1200" dirty="0">
            <a:latin typeface="Arial Black" panose="020B0A04020102020204" pitchFamily="34" charset="0"/>
          </a:endParaRPr>
        </a:p>
      </dgm:t>
    </dgm:pt>
    <dgm:pt modelId="{5AA79C99-C151-4417-B7CF-EA9B68DD9654}" type="parTrans" cxnId="{95C5CDDB-9EC3-4259-AB79-A0F6CE922DC9}">
      <dgm:prSet/>
      <dgm:spPr/>
      <dgm:t>
        <a:bodyPr/>
        <a:lstStyle/>
        <a:p>
          <a:endParaRPr lang="ru-RU"/>
        </a:p>
      </dgm:t>
    </dgm:pt>
    <dgm:pt modelId="{BD0DB6FF-B013-49E4-B20E-59ACF872D5FF}" type="sibTrans" cxnId="{95C5CDDB-9EC3-4259-AB79-A0F6CE922DC9}">
      <dgm:prSet/>
      <dgm:spPr/>
      <dgm:t>
        <a:bodyPr/>
        <a:lstStyle/>
        <a:p>
          <a:endParaRPr lang="ru-RU"/>
        </a:p>
      </dgm:t>
    </dgm:pt>
    <dgm:pt modelId="{50D8F019-3F83-4F8B-8810-2F004C400FC1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200" b="1" i="0" dirty="0" smtClean="0">
              <a:latin typeface="Arial Black" panose="020B0A04020102020204" pitchFamily="34" charset="0"/>
            </a:rPr>
            <a:t>Образовательные учреждения</a:t>
          </a:r>
          <a:endParaRPr lang="ru-RU" sz="1200" b="1" i="0" dirty="0">
            <a:latin typeface="Arial Black" panose="020B0A04020102020204" pitchFamily="34" charset="0"/>
          </a:endParaRPr>
        </a:p>
      </dgm:t>
    </dgm:pt>
    <dgm:pt modelId="{E447C5D8-2A49-4A36-ADEE-D7FA3B0556EB}" type="parTrans" cxnId="{4A14F438-6D54-4E7F-9431-4BA5DE42A88B}">
      <dgm:prSet/>
      <dgm:spPr/>
      <dgm:t>
        <a:bodyPr/>
        <a:lstStyle/>
        <a:p>
          <a:endParaRPr lang="ru-RU"/>
        </a:p>
      </dgm:t>
    </dgm:pt>
    <dgm:pt modelId="{DE0A1755-557F-432D-A921-AF5664F8EC9D}" type="sibTrans" cxnId="{4A14F438-6D54-4E7F-9431-4BA5DE42A88B}">
      <dgm:prSet/>
      <dgm:spPr/>
      <dgm:t>
        <a:bodyPr/>
        <a:lstStyle/>
        <a:p>
          <a:endParaRPr lang="ru-RU"/>
        </a:p>
      </dgm:t>
    </dgm:pt>
    <dgm:pt modelId="{5A7E86D6-6742-4D26-9264-D04FD740607D}">
      <dgm:prSet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Arial Black" panose="020B0A04020102020204" pitchFamily="34" charset="0"/>
            </a:rPr>
            <a:t>родители</a:t>
          </a:r>
          <a:endParaRPr lang="ru-RU" sz="1400" dirty="0">
            <a:solidFill>
              <a:schemeClr val="tx1"/>
            </a:solidFill>
            <a:latin typeface="Arial Black" panose="020B0A04020102020204" pitchFamily="34" charset="0"/>
          </a:endParaRPr>
        </a:p>
      </dgm:t>
    </dgm:pt>
    <dgm:pt modelId="{FAD74790-B442-4E70-BCDB-3D7D0EC4C721}" type="parTrans" cxnId="{BFB8CEDD-17AD-4E2B-A15B-272E1F552C5A}">
      <dgm:prSet/>
      <dgm:spPr/>
      <dgm:t>
        <a:bodyPr/>
        <a:lstStyle/>
        <a:p>
          <a:endParaRPr lang="ru-RU"/>
        </a:p>
      </dgm:t>
    </dgm:pt>
    <dgm:pt modelId="{FDEED644-543D-4BEE-A859-013EE98A40A1}" type="sibTrans" cxnId="{BFB8CEDD-17AD-4E2B-A15B-272E1F552C5A}">
      <dgm:prSet/>
      <dgm:spPr/>
      <dgm:t>
        <a:bodyPr/>
        <a:lstStyle/>
        <a:p>
          <a:endParaRPr lang="ru-RU"/>
        </a:p>
      </dgm:t>
    </dgm:pt>
    <dgm:pt modelId="{A9613F38-0222-452F-88FC-E028C031853C}" type="pres">
      <dgm:prSet presAssocID="{0CD00621-86FB-499A-9AB6-34AF96939699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EB8346D-A70C-4533-9F08-06631EDD128E}" type="pres">
      <dgm:prSet presAssocID="{27F405F2-5F27-46D4-BBA6-77597C339865}" presName="centerShape" presStyleLbl="node0" presStyleIdx="0" presStyleCnt="1" custScaleX="132220"/>
      <dgm:spPr/>
      <dgm:t>
        <a:bodyPr/>
        <a:lstStyle/>
        <a:p>
          <a:endParaRPr lang="ru-RU"/>
        </a:p>
      </dgm:t>
    </dgm:pt>
    <dgm:pt modelId="{82BB0D07-F097-42ED-902D-9CF52E7987ED}" type="pres">
      <dgm:prSet presAssocID="{E97B9C99-6203-42A6-BBE7-0011AE73B2D3}" presName="parTrans" presStyleLbl="sibTrans2D1" presStyleIdx="0" presStyleCnt="9"/>
      <dgm:spPr/>
      <dgm:t>
        <a:bodyPr/>
        <a:lstStyle/>
        <a:p>
          <a:endParaRPr lang="ru-RU"/>
        </a:p>
      </dgm:t>
    </dgm:pt>
    <dgm:pt modelId="{43DEA2CD-965C-4232-BE3E-6D86B6F84197}" type="pres">
      <dgm:prSet presAssocID="{E97B9C99-6203-42A6-BBE7-0011AE73B2D3}" presName="connectorText" presStyleLbl="sibTrans2D1" presStyleIdx="0" presStyleCnt="9"/>
      <dgm:spPr/>
      <dgm:t>
        <a:bodyPr/>
        <a:lstStyle/>
        <a:p>
          <a:endParaRPr lang="ru-RU"/>
        </a:p>
      </dgm:t>
    </dgm:pt>
    <dgm:pt modelId="{2C18AECF-D519-4B03-A5E7-697D9486B769}" type="pres">
      <dgm:prSet presAssocID="{23D10E29-7432-4C5D-B322-F26F2361CB5E}" presName="node" presStyleLbl="node1" presStyleIdx="0" presStyleCnt="9" custScaleX="1604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E52986-62B9-4588-8CAA-728ACB81067C}" type="pres">
      <dgm:prSet presAssocID="{FAD74790-B442-4E70-BCDB-3D7D0EC4C721}" presName="parTrans" presStyleLbl="sibTrans2D1" presStyleIdx="1" presStyleCnt="9"/>
      <dgm:spPr/>
      <dgm:t>
        <a:bodyPr/>
        <a:lstStyle/>
        <a:p>
          <a:endParaRPr lang="ru-RU"/>
        </a:p>
      </dgm:t>
    </dgm:pt>
    <dgm:pt modelId="{2889E7C2-7BD8-4F1F-8937-FBB76FE65070}" type="pres">
      <dgm:prSet presAssocID="{FAD74790-B442-4E70-BCDB-3D7D0EC4C721}" presName="connectorText" presStyleLbl="sibTrans2D1" presStyleIdx="1" presStyleCnt="9"/>
      <dgm:spPr/>
      <dgm:t>
        <a:bodyPr/>
        <a:lstStyle/>
        <a:p>
          <a:endParaRPr lang="ru-RU"/>
        </a:p>
      </dgm:t>
    </dgm:pt>
    <dgm:pt modelId="{0016F235-81DF-497A-888B-308FDEAE2647}" type="pres">
      <dgm:prSet presAssocID="{5A7E86D6-6742-4D26-9264-D04FD740607D}" presName="node" presStyleLbl="node1" presStyleIdx="1" presStyleCnt="9" custScaleX="168257" custRadScaleRad="105739" custRadScaleInc="357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B972D1-189D-4704-9C59-54224844CBAC}" type="pres">
      <dgm:prSet presAssocID="{404D73E4-DBCF-4B81-B131-69C6A5C63CEE}" presName="parTrans" presStyleLbl="sibTrans2D1" presStyleIdx="2" presStyleCnt="9"/>
      <dgm:spPr/>
      <dgm:t>
        <a:bodyPr/>
        <a:lstStyle/>
        <a:p>
          <a:endParaRPr lang="ru-RU"/>
        </a:p>
      </dgm:t>
    </dgm:pt>
    <dgm:pt modelId="{835B5180-8D4D-45B4-A3D6-4ED36E30EA4E}" type="pres">
      <dgm:prSet presAssocID="{404D73E4-DBCF-4B81-B131-69C6A5C63CEE}" presName="connectorText" presStyleLbl="sibTrans2D1" presStyleIdx="2" presStyleCnt="9"/>
      <dgm:spPr/>
      <dgm:t>
        <a:bodyPr/>
        <a:lstStyle/>
        <a:p>
          <a:endParaRPr lang="ru-RU"/>
        </a:p>
      </dgm:t>
    </dgm:pt>
    <dgm:pt modelId="{1A3B89C9-FD7E-4C22-BF53-ADE12523F4ED}" type="pres">
      <dgm:prSet presAssocID="{EB5921AF-11B5-461A-BD2D-F3368A9A8E41}" presName="node" presStyleLbl="node1" presStyleIdx="2" presStyleCnt="9" custScaleX="1751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41CE51-BCC1-4E70-8C4E-9B4DFE5DC05B}" type="pres">
      <dgm:prSet presAssocID="{277F9CF6-B9BA-436C-9BE8-A5F97EF793C7}" presName="parTrans" presStyleLbl="sibTrans2D1" presStyleIdx="3" presStyleCnt="9"/>
      <dgm:spPr/>
      <dgm:t>
        <a:bodyPr/>
        <a:lstStyle/>
        <a:p>
          <a:endParaRPr lang="ru-RU"/>
        </a:p>
      </dgm:t>
    </dgm:pt>
    <dgm:pt modelId="{B6637AFE-2A6B-407E-8F11-66BD720CD512}" type="pres">
      <dgm:prSet presAssocID="{277F9CF6-B9BA-436C-9BE8-A5F97EF793C7}" presName="connectorText" presStyleLbl="sibTrans2D1" presStyleIdx="3" presStyleCnt="9"/>
      <dgm:spPr/>
      <dgm:t>
        <a:bodyPr/>
        <a:lstStyle/>
        <a:p>
          <a:endParaRPr lang="ru-RU"/>
        </a:p>
      </dgm:t>
    </dgm:pt>
    <dgm:pt modelId="{EA117A43-A2EE-4CB0-B2E8-EA1B46B6F0C7}" type="pres">
      <dgm:prSet presAssocID="{32E7A0B3-6BF1-443B-9C04-5AFDA308BD5E}" presName="node" presStyleLbl="node1" presStyleIdx="3" presStyleCnt="9" custScaleX="179731" custScaleY="93678" custRadScaleRad="104518" custRadScaleInc="-481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A87DF7-3F07-44BD-A226-F261C34CE279}" type="pres">
      <dgm:prSet presAssocID="{41168E40-0196-46A7-93B1-3449CCD5825D}" presName="parTrans" presStyleLbl="sibTrans2D1" presStyleIdx="4" presStyleCnt="9"/>
      <dgm:spPr/>
      <dgm:t>
        <a:bodyPr/>
        <a:lstStyle/>
        <a:p>
          <a:endParaRPr lang="ru-RU"/>
        </a:p>
      </dgm:t>
    </dgm:pt>
    <dgm:pt modelId="{4159DB76-7AD7-4A0B-8F0D-231A8C6C6D07}" type="pres">
      <dgm:prSet presAssocID="{41168E40-0196-46A7-93B1-3449CCD5825D}" presName="connectorText" presStyleLbl="sibTrans2D1" presStyleIdx="4" presStyleCnt="9"/>
      <dgm:spPr/>
      <dgm:t>
        <a:bodyPr/>
        <a:lstStyle/>
        <a:p>
          <a:endParaRPr lang="ru-RU"/>
        </a:p>
      </dgm:t>
    </dgm:pt>
    <dgm:pt modelId="{627AB11C-E86A-43EE-B21B-E9C56ADE9E86}" type="pres">
      <dgm:prSet presAssocID="{2C731BB5-822A-4FE3-9FEB-5AA3D91E2DEF}" presName="node" presStyleLbl="node1" presStyleIdx="4" presStyleCnt="9" custScaleX="179334" custScaleY="85578" custRadScaleRad="104001" custRadScaleInc="-800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0A01D3-AD3F-4C1A-88B7-4DE38F493B0B}" type="pres">
      <dgm:prSet presAssocID="{24C1E492-BB6C-4008-A783-10101D38B53E}" presName="parTrans" presStyleLbl="sibTrans2D1" presStyleIdx="5" presStyleCnt="9"/>
      <dgm:spPr/>
      <dgm:t>
        <a:bodyPr/>
        <a:lstStyle/>
        <a:p>
          <a:endParaRPr lang="ru-RU"/>
        </a:p>
      </dgm:t>
    </dgm:pt>
    <dgm:pt modelId="{51E161AB-65E1-4C47-A3FF-9F6EAC9A7944}" type="pres">
      <dgm:prSet presAssocID="{24C1E492-BB6C-4008-A783-10101D38B53E}" presName="connectorText" presStyleLbl="sibTrans2D1" presStyleIdx="5" presStyleCnt="9"/>
      <dgm:spPr/>
      <dgm:t>
        <a:bodyPr/>
        <a:lstStyle/>
        <a:p>
          <a:endParaRPr lang="ru-RU"/>
        </a:p>
      </dgm:t>
    </dgm:pt>
    <dgm:pt modelId="{276B42C5-7AFA-4237-BB6A-5F32245CB532}" type="pres">
      <dgm:prSet presAssocID="{50706459-05CA-4EAA-ABB6-7B55ED201B42}" presName="node" presStyleLbl="node1" presStyleIdx="5" presStyleCnt="9" custScaleX="1698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01EC58-5178-4873-ABFD-126E8B7640C8}" type="pres">
      <dgm:prSet presAssocID="{F0BFC902-BE24-4118-BEF0-AFD6ACDF733D}" presName="parTrans" presStyleLbl="sibTrans2D1" presStyleIdx="6" presStyleCnt="9"/>
      <dgm:spPr/>
      <dgm:t>
        <a:bodyPr/>
        <a:lstStyle/>
        <a:p>
          <a:endParaRPr lang="ru-RU"/>
        </a:p>
      </dgm:t>
    </dgm:pt>
    <dgm:pt modelId="{32AD8A02-1A48-40CF-AB5B-449ECD74CBA6}" type="pres">
      <dgm:prSet presAssocID="{F0BFC902-BE24-4118-BEF0-AFD6ACDF733D}" presName="connectorText" presStyleLbl="sibTrans2D1" presStyleIdx="6" presStyleCnt="9"/>
      <dgm:spPr/>
      <dgm:t>
        <a:bodyPr/>
        <a:lstStyle/>
        <a:p>
          <a:endParaRPr lang="ru-RU"/>
        </a:p>
      </dgm:t>
    </dgm:pt>
    <dgm:pt modelId="{46C0E178-F983-4CE2-B7D8-62FCD06174DB}" type="pres">
      <dgm:prSet presAssocID="{5BA38472-3004-4ECF-BA3C-3CD283FB73AF}" presName="node" presStyleLbl="node1" presStyleIdx="6" presStyleCnt="9" custScaleX="170808" custRadScaleRad="105697" custRadScaleInc="320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32286F-19BD-4AA3-9E57-217333B15A1F}" type="pres">
      <dgm:prSet presAssocID="{5AA79C99-C151-4417-B7CF-EA9B68DD9654}" presName="parTrans" presStyleLbl="sibTrans2D1" presStyleIdx="7" presStyleCnt="9"/>
      <dgm:spPr/>
      <dgm:t>
        <a:bodyPr/>
        <a:lstStyle/>
        <a:p>
          <a:endParaRPr lang="ru-RU"/>
        </a:p>
      </dgm:t>
    </dgm:pt>
    <dgm:pt modelId="{C3583F2D-58BF-48FB-8274-619CBE9A6B9D}" type="pres">
      <dgm:prSet presAssocID="{5AA79C99-C151-4417-B7CF-EA9B68DD9654}" presName="connectorText" presStyleLbl="sibTrans2D1" presStyleIdx="7" presStyleCnt="9"/>
      <dgm:spPr/>
      <dgm:t>
        <a:bodyPr/>
        <a:lstStyle/>
        <a:p>
          <a:endParaRPr lang="ru-RU"/>
        </a:p>
      </dgm:t>
    </dgm:pt>
    <dgm:pt modelId="{4BC96410-4355-4A7D-8A58-4582D61BEE63}" type="pres">
      <dgm:prSet presAssocID="{538424B9-453C-4B7D-9A1D-45EF64E8DA4A}" presName="node" presStyleLbl="node1" presStyleIdx="7" presStyleCnt="9" custScaleX="1705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701406-DEB2-4596-A901-4383CC282926}" type="pres">
      <dgm:prSet presAssocID="{E447C5D8-2A49-4A36-ADEE-D7FA3B0556EB}" presName="parTrans" presStyleLbl="sibTrans2D1" presStyleIdx="8" presStyleCnt="9"/>
      <dgm:spPr/>
      <dgm:t>
        <a:bodyPr/>
        <a:lstStyle/>
        <a:p>
          <a:endParaRPr lang="ru-RU"/>
        </a:p>
      </dgm:t>
    </dgm:pt>
    <dgm:pt modelId="{331874FB-A463-497E-B125-6520DD1029AE}" type="pres">
      <dgm:prSet presAssocID="{E447C5D8-2A49-4A36-ADEE-D7FA3B0556EB}" presName="connectorText" presStyleLbl="sibTrans2D1" presStyleIdx="8" presStyleCnt="9"/>
      <dgm:spPr/>
      <dgm:t>
        <a:bodyPr/>
        <a:lstStyle/>
        <a:p>
          <a:endParaRPr lang="ru-RU"/>
        </a:p>
      </dgm:t>
    </dgm:pt>
    <dgm:pt modelId="{1BB7C783-D370-4AA1-81F0-0C3E5A4879A9}" type="pres">
      <dgm:prSet presAssocID="{50D8F019-3F83-4F8B-8810-2F004C400FC1}" presName="node" presStyleLbl="node1" presStyleIdx="8" presStyleCnt="9" custScaleX="167174" custRadScaleRad="103269" custRadScaleInc="-310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D5779DA-3D61-4B54-B422-3CA84BFBD67B}" srcId="{27F405F2-5F27-46D4-BBA6-77597C339865}" destId="{5BA38472-3004-4ECF-BA3C-3CD283FB73AF}" srcOrd="6" destOrd="0" parTransId="{F0BFC902-BE24-4118-BEF0-AFD6ACDF733D}" sibTransId="{79E18DFF-E5D1-495C-9750-A7AA405A8D0C}"/>
    <dgm:cxn modelId="{5DA936E3-7A5E-4A53-B39A-30FF5EAA7C61}" type="presOf" srcId="{5AA79C99-C151-4417-B7CF-EA9B68DD9654}" destId="{9432286F-19BD-4AA3-9E57-217333B15A1F}" srcOrd="0" destOrd="0" presId="urn:microsoft.com/office/officeart/2005/8/layout/radial5"/>
    <dgm:cxn modelId="{20ED25B2-3145-48A5-B5CC-7D42FA1FAAC5}" type="presOf" srcId="{0CD00621-86FB-499A-9AB6-34AF96939699}" destId="{A9613F38-0222-452F-88FC-E028C031853C}" srcOrd="0" destOrd="0" presId="urn:microsoft.com/office/officeart/2005/8/layout/radial5"/>
    <dgm:cxn modelId="{B9C5BA8D-53C3-4BC1-B2FE-7B871319155F}" type="presOf" srcId="{404D73E4-DBCF-4B81-B131-69C6A5C63CEE}" destId="{76B972D1-189D-4704-9C59-54224844CBAC}" srcOrd="0" destOrd="0" presId="urn:microsoft.com/office/officeart/2005/8/layout/radial5"/>
    <dgm:cxn modelId="{17DF8DB2-350B-4D1F-910C-F8640ED1424F}" type="presOf" srcId="{538424B9-453C-4B7D-9A1D-45EF64E8DA4A}" destId="{4BC96410-4355-4A7D-8A58-4582D61BEE63}" srcOrd="0" destOrd="0" presId="urn:microsoft.com/office/officeart/2005/8/layout/radial5"/>
    <dgm:cxn modelId="{785602E9-A79A-44F1-BF17-00B781A12C43}" type="presOf" srcId="{E447C5D8-2A49-4A36-ADEE-D7FA3B0556EB}" destId="{CB701406-DEB2-4596-A901-4383CC282926}" srcOrd="0" destOrd="0" presId="urn:microsoft.com/office/officeart/2005/8/layout/radial5"/>
    <dgm:cxn modelId="{F2F8193F-09C7-49D0-A6D5-B61295994DD0}" type="presOf" srcId="{41168E40-0196-46A7-93B1-3449CCD5825D}" destId="{5DA87DF7-3F07-44BD-A226-F261C34CE279}" srcOrd="0" destOrd="0" presId="urn:microsoft.com/office/officeart/2005/8/layout/radial5"/>
    <dgm:cxn modelId="{3E4BA405-6F5E-4167-857D-55A32A8A44D4}" type="presOf" srcId="{E97B9C99-6203-42A6-BBE7-0011AE73B2D3}" destId="{43DEA2CD-965C-4232-BE3E-6D86B6F84197}" srcOrd="1" destOrd="0" presId="urn:microsoft.com/office/officeart/2005/8/layout/radial5"/>
    <dgm:cxn modelId="{CCDECF83-577F-46B5-B8F5-AA93A61A8B3D}" type="presOf" srcId="{F0BFC902-BE24-4118-BEF0-AFD6ACDF733D}" destId="{A801EC58-5178-4873-ABFD-126E8B7640C8}" srcOrd="0" destOrd="0" presId="urn:microsoft.com/office/officeart/2005/8/layout/radial5"/>
    <dgm:cxn modelId="{038DEBB3-F4F8-4F2D-9DD5-0E1B1DB8C0B6}" type="presOf" srcId="{5AA79C99-C151-4417-B7CF-EA9B68DD9654}" destId="{C3583F2D-58BF-48FB-8274-619CBE9A6B9D}" srcOrd="1" destOrd="0" presId="urn:microsoft.com/office/officeart/2005/8/layout/radial5"/>
    <dgm:cxn modelId="{95C5CDDB-9EC3-4259-AB79-A0F6CE922DC9}" srcId="{27F405F2-5F27-46D4-BBA6-77597C339865}" destId="{538424B9-453C-4B7D-9A1D-45EF64E8DA4A}" srcOrd="7" destOrd="0" parTransId="{5AA79C99-C151-4417-B7CF-EA9B68DD9654}" sibTransId="{BD0DB6FF-B013-49E4-B20E-59ACF872D5FF}"/>
    <dgm:cxn modelId="{B551B7E2-5747-4D3D-8C1F-D0A1CF352543}" srcId="{27F405F2-5F27-46D4-BBA6-77597C339865}" destId="{2C731BB5-822A-4FE3-9FEB-5AA3D91E2DEF}" srcOrd="4" destOrd="0" parTransId="{41168E40-0196-46A7-93B1-3449CCD5825D}" sibTransId="{6BFBD8CC-8649-490A-8FD8-F58820C661F3}"/>
    <dgm:cxn modelId="{B19A498F-25D3-4868-847D-FC5704EB04B5}" type="presOf" srcId="{F0BFC902-BE24-4118-BEF0-AFD6ACDF733D}" destId="{32AD8A02-1A48-40CF-AB5B-449ECD74CBA6}" srcOrd="1" destOrd="0" presId="urn:microsoft.com/office/officeart/2005/8/layout/radial5"/>
    <dgm:cxn modelId="{B61E756D-3A31-4E73-9786-2EEF9656DCEE}" type="presOf" srcId="{41168E40-0196-46A7-93B1-3449CCD5825D}" destId="{4159DB76-7AD7-4A0B-8F0D-231A8C6C6D07}" srcOrd="1" destOrd="0" presId="urn:microsoft.com/office/officeart/2005/8/layout/radial5"/>
    <dgm:cxn modelId="{13B582AE-B1D1-407C-8ECB-7BD2A6C191AC}" type="presOf" srcId="{EB5921AF-11B5-461A-BD2D-F3368A9A8E41}" destId="{1A3B89C9-FD7E-4C22-BF53-ADE12523F4ED}" srcOrd="0" destOrd="0" presId="urn:microsoft.com/office/officeart/2005/8/layout/radial5"/>
    <dgm:cxn modelId="{E47D404B-A49E-4CE5-A25B-75D5CE45E919}" type="presOf" srcId="{32E7A0B3-6BF1-443B-9C04-5AFDA308BD5E}" destId="{EA117A43-A2EE-4CB0-B2E8-EA1B46B6F0C7}" srcOrd="0" destOrd="0" presId="urn:microsoft.com/office/officeart/2005/8/layout/radial5"/>
    <dgm:cxn modelId="{585281CF-DBE5-4830-AD56-C50ACFAD4B7A}" type="presOf" srcId="{27F405F2-5F27-46D4-BBA6-77597C339865}" destId="{CEB8346D-A70C-4533-9F08-06631EDD128E}" srcOrd="0" destOrd="0" presId="urn:microsoft.com/office/officeart/2005/8/layout/radial5"/>
    <dgm:cxn modelId="{7DA589A6-843A-4656-8A4C-AB97F90FF716}" type="presOf" srcId="{5A7E86D6-6742-4D26-9264-D04FD740607D}" destId="{0016F235-81DF-497A-888B-308FDEAE2647}" srcOrd="0" destOrd="0" presId="urn:microsoft.com/office/officeart/2005/8/layout/radial5"/>
    <dgm:cxn modelId="{0B8D21B1-9171-40C5-BCE1-8276BDE74F58}" srcId="{27F405F2-5F27-46D4-BBA6-77597C339865}" destId="{50706459-05CA-4EAA-ABB6-7B55ED201B42}" srcOrd="5" destOrd="0" parTransId="{24C1E492-BB6C-4008-A783-10101D38B53E}" sibTransId="{D9AD885F-081B-4E2D-B586-E3AAC5BE0AF0}"/>
    <dgm:cxn modelId="{8C94D22E-6389-4213-B36B-3CE4031C9F6A}" type="presOf" srcId="{24C1E492-BB6C-4008-A783-10101D38B53E}" destId="{7A0A01D3-AD3F-4C1A-88B7-4DE38F493B0B}" srcOrd="0" destOrd="0" presId="urn:microsoft.com/office/officeart/2005/8/layout/radial5"/>
    <dgm:cxn modelId="{18C87F6A-0111-4B57-911E-6F76C9883DA7}" type="presOf" srcId="{5BA38472-3004-4ECF-BA3C-3CD283FB73AF}" destId="{46C0E178-F983-4CE2-B7D8-62FCD06174DB}" srcOrd="0" destOrd="0" presId="urn:microsoft.com/office/officeart/2005/8/layout/radial5"/>
    <dgm:cxn modelId="{10FC649D-CA0B-40C4-8A7F-724D62ACF7D0}" type="presOf" srcId="{277F9CF6-B9BA-436C-9BE8-A5F97EF793C7}" destId="{B6637AFE-2A6B-407E-8F11-66BD720CD512}" srcOrd="1" destOrd="0" presId="urn:microsoft.com/office/officeart/2005/8/layout/radial5"/>
    <dgm:cxn modelId="{F3EFD4B6-3C9F-4B9C-AB8A-BBA70BAFD650}" type="presOf" srcId="{FAD74790-B442-4E70-BCDB-3D7D0EC4C721}" destId="{2889E7C2-7BD8-4F1F-8937-FBB76FE65070}" srcOrd="1" destOrd="0" presId="urn:microsoft.com/office/officeart/2005/8/layout/radial5"/>
    <dgm:cxn modelId="{7885D7C2-59AC-46A2-8F18-04E47B71DFB6}" srcId="{27F405F2-5F27-46D4-BBA6-77597C339865}" destId="{23D10E29-7432-4C5D-B322-F26F2361CB5E}" srcOrd="0" destOrd="0" parTransId="{E97B9C99-6203-42A6-BBE7-0011AE73B2D3}" sibTransId="{AF4BEB74-0CA1-4221-BECE-323D5A3D7C4B}"/>
    <dgm:cxn modelId="{31ED38BB-DDD5-45DC-ABD5-8B8E4A8C70F8}" type="presOf" srcId="{2C731BB5-822A-4FE3-9FEB-5AA3D91E2DEF}" destId="{627AB11C-E86A-43EE-B21B-E9C56ADE9E86}" srcOrd="0" destOrd="0" presId="urn:microsoft.com/office/officeart/2005/8/layout/radial5"/>
    <dgm:cxn modelId="{C5019403-C3AF-4B4C-996C-73E486F4ACFD}" type="presOf" srcId="{404D73E4-DBCF-4B81-B131-69C6A5C63CEE}" destId="{835B5180-8D4D-45B4-A3D6-4ED36E30EA4E}" srcOrd="1" destOrd="0" presId="urn:microsoft.com/office/officeart/2005/8/layout/radial5"/>
    <dgm:cxn modelId="{F70F701D-EA17-41AD-BA4B-0FC61B907B2A}" srcId="{27F405F2-5F27-46D4-BBA6-77597C339865}" destId="{EB5921AF-11B5-461A-BD2D-F3368A9A8E41}" srcOrd="2" destOrd="0" parTransId="{404D73E4-DBCF-4B81-B131-69C6A5C63CEE}" sibTransId="{02C1AED2-9BD2-4EF6-B1DB-DC3C6B0A0CD5}"/>
    <dgm:cxn modelId="{BFB8CEDD-17AD-4E2B-A15B-272E1F552C5A}" srcId="{27F405F2-5F27-46D4-BBA6-77597C339865}" destId="{5A7E86D6-6742-4D26-9264-D04FD740607D}" srcOrd="1" destOrd="0" parTransId="{FAD74790-B442-4E70-BCDB-3D7D0EC4C721}" sibTransId="{FDEED644-543D-4BEE-A859-013EE98A40A1}"/>
    <dgm:cxn modelId="{41E50D05-2B61-4D68-8ABA-5CEBB96983F4}" srcId="{0CD00621-86FB-499A-9AB6-34AF96939699}" destId="{27F405F2-5F27-46D4-BBA6-77597C339865}" srcOrd="0" destOrd="0" parTransId="{32757339-7F8C-4178-9BE5-EAA7FB5327E7}" sibTransId="{58814C20-F1E3-4E75-922F-A5F130ED5500}"/>
    <dgm:cxn modelId="{D29A6AF7-347E-4BCF-B61F-A4AAD3A895B8}" srcId="{27F405F2-5F27-46D4-BBA6-77597C339865}" destId="{32E7A0B3-6BF1-443B-9C04-5AFDA308BD5E}" srcOrd="3" destOrd="0" parTransId="{277F9CF6-B9BA-436C-9BE8-A5F97EF793C7}" sibTransId="{205AD10D-8832-4125-8EF7-CB4E9D3E15F5}"/>
    <dgm:cxn modelId="{ED0398D2-9AE8-461D-A4C5-1EFA5E660984}" type="presOf" srcId="{FAD74790-B442-4E70-BCDB-3D7D0EC4C721}" destId="{4FE52986-62B9-4588-8CAA-728ACB81067C}" srcOrd="0" destOrd="0" presId="urn:microsoft.com/office/officeart/2005/8/layout/radial5"/>
    <dgm:cxn modelId="{3A390F88-6CFC-4920-92D6-5361B3A798E0}" type="presOf" srcId="{E97B9C99-6203-42A6-BBE7-0011AE73B2D3}" destId="{82BB0D07-F097-42ED-902D-9CF52E7987ED}" srcOrd="0" destOrd="0" presId="urn:microsoft.com/office/officeart/2005/8/layout/radial5"/>
    <dgm:cxn modelId="{4D3CA3BC-7AEF-4877-9A99-3328E2EBBCC8}" type="presOf" srcId="{24C1E492-BB6C-4008-A783-10101D38B53E}" destId="{51E161AB-65E1-4C47-A3FF-9F6EAC9A7944}" srcOrd="1" destOrd="0" presId="urn:microsoft.com/office/officeart/2005/8/layout/radial5"/>
    <dgm:cxn modelId="{13680277-18B2-43F0-B7A3-6E038139889F}" type="presOf" srcId="{50706459-05CA-4EAA-ABB6-7B55ED201B42}" destId="{276B42C5-7AFA-4237-BB6A-5F32245CB532}" srcOrd="0" destOrd="0" presId="urn:microsoft.com/office/officeart/2005/8/layout/radial5"/>
    <dgm:cxn modelId="{6CB55C9F-56F0-4E52-A1E1-324A01839417}" type="presOf" srcId="{23D10E29-7432-4C5D-B322-F26F2361CB5E}" destId="{2C18AECF-D519-4B03-A5E7-697D9486B769}" srcOrd="0" destOrd="0" presId="urn:microsoft.com/office/officeart/2005/8/layout/radial5"/>
    <dgm:cxn modelId="{37ED9883-40C9-4011-9A12-71AC769DC34F}" type="presOf" srcId="{50D8F019-3F83-4F8B-8810-2F004C400FC1}" destId="{1BB7C783-D370-4AA1-81F0-0C3E5A4879A9}" srcOrd="0" destOrd="0" presId="urn:microsoft.com/office/officeart/2005/8/layout/radial5"/>
    <dgm:cxn modelId="{4A14F438-6D54-4E7F-9431-4BA5DE42A88B}" srcId="{27F405F2-5F27-46D4-BBA6-77597C339865}" destId="{50D8F019-3F83-4F8B-8810-2F004C400FC1}" srcOrd="8" destOrd="0" parTransId="{E447C5D8-2A49-4A36-ADEE-D7FA3B0556EB}" sibTransId="{DE0A1755-557F-432D-A921-AF5664F8EC9D}"/>
    <dgm:cxn modelId="{C3B73EA2-9CDF-409B-B7B9-6DB25F107575}" type="presOf" srcId="{277F9CF6-B9BA-436C-9BE8-A5F97EF793C7}" destId="{A441CE51-BCC1-4E70-8C4E-9B4DFE5DC05B}" srcOrd="0" destOrd="0" presId="urn:microsoft.com/office/officeart/2005/8/layout/radial5"/>
    <dgm:cxn modelId="{77BFC8FB-C98E-4663-BED4-A5D5A4A48013}" type="presOf" srcId="{E447C5D8-2A49-4A36-ADEE-D7FA3B0556EB}" destId="{331874FB-A463-497E-B125-6520DD1029AE}" srcOrd="1" destOrd="0" presId="urn:microsoft.com/office/officeart/2005/8/layout/radial5"/>
    <dgm:cxn modelId="{B08658C5-1573-4E7A-9CF0-55EC923D02B6}" type="presParOf" srcId="{A9613F38-0222-452F-88FC-E028C031853C}" destId="{CEB8346D-A70C-4533-9F08-06631EDD128E}" srcOrd="0" destOrd="0" presId="urn:microsoft.com/office/officeart/2005/8/layout/radial5"/>
    <dgm:cxn modelId="{E5D23EA6-F735-4CC3-A340-ACD1D1FBEB9F}" type="presParOf" srcId="{A9613F38-0222-452F-88FC-E028C031853C}" destId="{82BB0D07-F097-42ED-902D-9CF52E7987ED}" srcOrd="1" destOrd="0" presId="urn:microsoft.com/office/officeart/2005/8/layout/radial5"/>
    <dgm:cxn modelId="{97173A4C-45C9-4719-AD73-131C8C6E2D25}" type="presParOf" srcId="{82BB0D07-F097-42ED-902D-9CF52E7987ED}" destId="{43DEA2CD-965C-4232-BE3E-6D86B6F84197}" srcOrd="0" destOrd="0" presId="urn:microsoft.com/office/officeart/2005/8/layout/radial5"/>
    <dgm:cxn modelId="{4ADA6622-D6F8-4958-8AD6-A9F12502BA55}" type="presParOf" srcId="{A9613F38-0222-452F-88FC-E028C031853C}" destId="{2C18AECF-D519-4B03-A5E7-697D9486B769}" srcOrd="2" destOrd="0" presId="urn:microsoft.com/office/officeart/2005/8/layout/radial5"/>
    <dgm:cxn modelId="{4EC2F867-1EA0-4D3C-8007-ED30B2D025C8}" type="presParOf" srcId="{A9613F38-0222-452F-88FC-E028C031853C}" destId="{4FE52986-62B9-4588-8CAA-728ACB81067C}" srcOrd="3" destOrd="0" presId="urn:microsoft.com/office/officeart/2005/8/layout/radial5"/>
    <dgm:cxn modelId="{8F0D5A2A-116A-48C8-9F6F-966A8683EC56}" type="presParOf" srcId="{4FE52986-62B9-4588-8CAA-728ACB81067C}" destId="{2889E7C2-7BD8-4F1F-8937-FBB76FE65070}" srcOrd="0" destOrd="0" presId="urn:microsoft.com/office/officeart/2005/8/layout/radial5"/>
    <dgm:cxn modelId="{A5570092-8B70-42A2-A10A-F923F0202FB2}" type="presParOf" srcId="{A9613F38-0222-452F-88FC-E028C031853C}" destId="{0016F235-81DF-497A-888B-308FDEAE2647}" srcOrd="4" destOrd="0" presId="urn:microsoft.com/office/officeart/2005/8/layout/radial5"/>
    <dgm:cxn modelId="{E076504D-8DEA-403D-BBBD-1D83220D3F7C}" type="presParOf" srcId="{A9613F38-0222-452F-88FC-E028C031853C}" destId="{76B972D1-189D-4704-9C59-54224844CBAC}" srcOrd="5" destOrd="0" presId="urn:microsoft.com/office/officeart/2005/8/layout/radial5"/>
    <dgm:cxn modelId="{4D073EA9-C74F-4A8A-85B6-4C011A1E3FD6}" type="presParOf" srcId="{76B972D1-189D-4704-9C59-54224844CBAC}" destId="{835B5180-8D4D-45B4-A3D6-4ED36E30EA4E}" srcOrd="0" destOrd="0" presId="urn:microsoft.com/office/officeart/2005/8/layout/radial5"/>
    <dgm:cxn modelId="{E4C5D0B8-7C63-4465-A370-0C21E446275C}" type="presParOf" srcId="{A9613F38-0222-452F-88FC-E028C031853C}" destId="{1A3B89C9-FD7E-4C22-BF53-ADE12523F4ED}" srcOrd="6" destOrd="0" presId="urn:microsoft.com/office/officeart/2005/8/layout/radial5"/>
    <dgm:cxn modelId="{6A18BEDD-BFDE-4C09-B59B-27778CC29D3B}" type="presParOf" srcId="{A9613F38-0222-452F-88FC-E028C031853C}" destId="{A441CE51-BCC1-4E70-8C4E-9B4DFE5DC05B}" srcOrd="7" destOrd="0" presId="urn:microsoft.com/office/officeart/2005/8/layout/radial5"/>
    <dgm:cxn modelId="{F4E3801E-FA64-4B20-9ED5-3F58F3D46BFD}" type="presParOf" srcId="{A441CE51-BCC1-4E70-8C4E-9B4DFE5DC05B}" destId="{B6637AFE-2A6B-407E-8F11-66BD720CD512}" srcOrd="0" destOrd="0" presId="urn:microsoft.com/office/officeart/2005/8/layout/radial5"/>
    <dgm:cxn modelId="{0F6DF51D-0CC2-44D1-8617-3A659F0E5C2C}" type="presParOf" srcId="{A9613F38-0222-452F-88FC-E028C031853C}" destId="{EA117A43-A2EE-4CB0-B2E8-EA1B46B6F0C7}" srcOrd="8" destOrd="0" presId="urn:microsoft.com/office/officeart/2005/8/layout/radial5"/>
    <dgm:cxn modelId="{1C321BFA-3731-4A02-ADF9-CBC838C5E0A6}" type="presParOf" srcId="{A9613F38-0222-452F-88FC-E028C031853C}" destId="{5DA87DF7-3F07-44BD-A226-F261C34CE279}" srcOrd="9" destOrd="0" presId="urn:microsoft.com/office/officeart/2005/8/layout/radial5"/>
    <dgm:cxn modelId="{DA5FC5E7-88B5-4757-9C31-49DE3A681183}" type="presParOf" srcId="{5DA87DF7-3F07-44BD-A226-F261C34CE279}" destId="{4159DB76-7AD7-4A0B-8F0D-231A8C6C6D07}" srcOrd="0" destOrd="0" presId="urn:microsoft.com/office/officeart/2005/8/layout/radial5"/>
    <dgm:cxn modelId="{123B9670-62CE-4D33-B480-4C098CF9C514}" type="presParOf" srcId="{A9613F38-0222-452F-88FC-E028C031853C}" destId="{627AB11C-E86A-43EE-B21B-E9C56ADE9E86}" srcOrd="10" destOrd="0" presId="urn:microsoft.com/office/officeart/2005/8/layout/radial5"/>
    <dgm:cxn modelId="{DBE53489-D325-49FD-9C16-73E2487E36CF}" type="presParOf" srcId="{A9613F38-0222-452F-88FC-E028C031853C}" destId="{7A0A01D3-AD3F-4C1A-88B7-4DE38F493B0B}" srcOrd="11" destOrd="0" presId="urn:microsoft.com/office/officeart/2005/8/layout/radial5"/>
    <dgm:cxn modelId="{7188A7AA-8F76-4381-B327-152A9B314843}" type="presParOf" srcId="{7A0A01D3-AD3F-4C1A-88B7-4DE38F493B0B}" destId="{51E161AB-65E1-4C47-A3FF-9F6EAC9A7944}" srcOrd="0" destOrd="0" presId="urn:microsoft.com/office/officeart/2005/8/layout/radial5"/>
    <dgm:cxn modelId="{4FA8407E-1136-4EB3-BF09-82F7F144C850}" type="presParOf" srcId="{A9613F38-0222-452F-88FC-E028C031853C}" destId="{276B42C5-7AFA-4237-BB6A-5F32245CB532}" srcOrd="12" destOrd="0" presId="urn:microsoft.com/office/officeart/2005/8/layout/radial5"/>
    <dgm:cxn modelId="{3AB6A799-13D7-4FF7-BF0B-9A1E6F632A34}" type="presParOf" srcId="{A9613F38-0222-452F-88FC-E028C031853C}" destId="{A801EC58-5178-4873-ABFD-126E8B7640C8}" srcOrd="13" destOrd="0" presId="urn:microsoft.com/office/officeart/2005/8/layout/radial5"/>
    <dgm:cxn modelId="{B21AFD06-FE76-4CD3-89B3-8FAAF53A2B61}" type="presParOf" srcId="{A801EC58-5178-4873-ABFD-126E8B7640C8}" destId="{32AD8A02-1A48-40CF-AB5B-449ECD74CBA6}" srcOrd="0" destOrd="0" presId="urn:microsoft.com/office/officeart/2005/8/layout/radial5"/>
    <dgm:cxn modelId="{A12C438D-C240-4ECD-9FA7-040ED1AF8FBF}" type="presParOf" srcId="{A9613F38-0222-452F-88FC-E028C031853C}" destId="{46C0E178-F983-4CE2-B7D8-62FCD06174DB}" srcOrd="14" destOrd="0" presId="urn:microsoft.com/office/officeart/2005/8/layout/radial5"/>
    <dgm:cxn modelId="{24BBB576-5B22-4EE2-81F2-60D258EE920C}" type="presParOf" srcId="{A9613F38-0222-452F-88FC-E028C031853C}" destId="{9432286F-19BD-4AA3-9E57-217333B15A1F}" srcOrd="15" destOrd="0" presId="urn:microsoft.com/office/officeart/2005/8/layout/radial5"/>
    <dgm:cxn modelId="{4E6CC4E8-501E-4CAA-9F76-33AC036D865F}" type="presParOf" srcId="{9432286F-19BD-4AA3-9E57-217333B15A1F}" destId="{C3583F2D-58BF-48FB-8274-619CBE9A6B9D}" srcOrd="0" destOrd="0" presId="urn:microsoft.com/office/officeart/2005/8/layout/radial5"/>
    <dgm:cxn modelId="{EB66CC63-251F-413A-BF08-3886B504FEDD}" type="presParOf" srcId="{A9613F38-0222-452F-88FC-E028C031853C}" destId="{4BC96410-4355-4A7D-8A58-4582D61BEE63}" srcOrd="16" destOrd="0" presId="urn:microsoft.com/office/officeart/2005/8/layout/radial5"/>
    <dgm:cxn modelId="{79EDFC87-FB7C-42B9-9320-5A0D63F58CCA}" type="presParOf" srcId="{A9613F38-0222-452F-88FC-E028C031853C}" destId="{CB701406-DEB2-4596-A901-4383CC282926}" srcOrd="17" destOrd="0" presId="urn:microsoft.com/office/officeart/2005/8/layout/radial5"/>
    <dgm:cxn modelId="{4E786502-D07C-4089-B8D9-4D8C7A59B5BE}" type="presParOf" srcId="{CB701406-DEB2-4596-A901-4383CC282926}" destId="{331874FB-A463-497E-B125-6520DD1029AE}" srcOrd="0" destOrd="0" presId="urn:microsoft.com/office/officeart/2005/8/layout/radial5"/>
    <dgm:cxn modelId="{AE5C6579-5C94-4BCD-9E5D-2ED07D245531}" type="presParOf" srcId="{A9613F38-0222-452F-88FC-E028C031853C}" destId="{1BB7C783-D370-4AA1-81F0-0C3E5A4879A9}" srcOrd="1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7969EE7-E93A-4F6D-AAF9-0C714505122D}" type="doc">
      <dgm:prSet loTypeId="urn:microsoft.com/office/officeart/2005/8/layout/radial5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4D90EBC-024C-4830-996E-C91E26D0C168}">
      <dgm:prSet phldrT="[Текст]"/>
      <dgm:spPr/>
      <dgm:t>
        <a:bodyPr/>
        <a:lstStyle/>
        <a:p>
          <a:r>
            <a:rPr lang="ru-RU" dirty="0" smtClean="0">
              <a:latin typeface="Arial Black" panose="020B0A04020102020204" pitchFamily="34" charset="0"/>
            </a:rPr>
            <a:t>Школа №1</a:t>
          </a:r>
          <a:endParaRPr lang="ru-RU" dirty="0">
            <a:latin typeface="Arial Black" panose="020B0A04020102020204" pitchFamily="34" charset="0"/>
          </a:endParaRPr>
        </a:p>
      </dgm:t>
    </dgm:pt>
    <dgm:pt modelId="{C3F5502D-E392-469C-9DFF-0AA27280D36A}" type="parTrans" cxnId="{70E9B51F-268E-4330-9D70-81A57D72BF2A}">
      <dgm:prSet/>
      <dgm:spPr/>
      <dgm:t>
        <a:bodyPr/>
        <a:lstStyle/>
        <a:p>
          <a:endParaRPr lang="ru-RU"/>
        </a:p>
      </dgm:t>
    </dgm:pt>
    <dgm:pt modelId="{B4DC8692-FF42-4B88-91A1-1F8A7D7AFD6D}" type="sibTrans" cxnId="{70E9B51F-268E-4330-9D70-81A57D72BF2A}">
      <dgm:prSet/>
      <dgm:spPr/>
      <dgm:t>
        <a:bodyPr/>
        <a:lstStyle/>
        <a:p>
          <a:endParaRPr lang="ru-RU"/>
        </a:p>
      </dgm:t>
    </dgm:pt>
    <dgm:pt modelId="{8A9CCF36-32AA-4621-9C45-01A8D11095EE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latin typeface="Arial Black" panose="020B0A04020102020204" pitchFamily="34" charset="0"/>
            </a:rPr>
            <a:t>Югорский государственный университет</a:t>
          </a:r>
          <a:endParaRPr lang="ru-RU" dirty="0">
            <a:latin typeface="Arial Black" panose="020B0A04020102020204" pitchFamily="34" charset="0"/>
          </a:endParaRPr>
        </a:p>
      </dgm:t>
    </dgm:pt>
    <dgm:pt modelId="{F962FBA7-82AA-4B5F-8F12-F87D5A7919D0}" type="parTrans" cxnId="{5B8FBA6A-97D0-4128-A063-6BD4ACDC0755}">
      <dgm:prSet/>
      <dgm:spPr/>
      <dgm:t>
        <a:bodyPr/>
        <a:lstStyle/>
        <a:p>
          <a:endParaRPr lang="ru-RU"/>
        </a:p>
      </dgm:t>
    </dgm:pt>
    <dgm:pt modelId="{FF1B4CB4-C16F-47BF-ACDF-4A9404A80293}" type="sibTrans" cxnId="{5B8FBA6A-97D0-4128-A063-6BD4ACDC0755}">
      <dgm:prSet/>
      <dgm:spPr/>
      <dgm:t>
        <a:bodyPr/>
        <a:lstStyle/>
        <a:p>
          <a:endParaRPr lang="ru-RU"/>
        </a:p>
      </dgm:t>
    </dgm:pt>
    <dgm:pt modelId="{5974D7C0-8F6E-4FBB-B289-10209DCC3E3B}">
      <dgm:prSet phldrT="[Текст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latin typeface="Arial Black" panose="020B0A04020102020204" pitchFamily="34" charset="0"/>
            </a:rPr>
            <a:t>Ханты-Мансийский технолого-педагогический колледж</a:t>
          </a:r>
          <a:endParaRPr lang="ru-RU" dirty="0">
            <a:latin typeface="Arial Black" panose="020B0A04020102020204" pitchFamily="34" charset="0"/>
          </a:endParaRPr>
        </a:p>
      </dgm:t>
    </dgm:pt>
    <dgm:pt modelId="{C1694999-335B-414E-9687-85CD4530C813}" type="parTrans" cxnId="{BA5B85CD-43B5-4247-85A2-78C38262828A}">
      <dgm:prSet/>
      <dgm:spPr/>
      <dgm:t>
        <a:bodyPr/>
        <a:lstStyle/>
        <a:p>
          <a:endParaRPr lang="ru-RU"/>
        </a:p>
      </dgm:t>
    </dgm:pt>
    <dgm:pt modelId="{4DBD8DDF-1DC3-4CA7-8C8F-A514AC4A8237}" type="sibTrans" cxnId="{BA5B85CD-43B5-4247-85A2-78C38262828A}">
      <dgm:prSet/>
      <dgm:spPr/>
      <dgm:t>
        <a:bodyPr/>
        <a:lstStyle/>
        <a:p>
          <a:endParaRPr lang="ru-RU"/>
        </a:p>
      </dgm:t>
    </dgm:pt>
    <dgm:pt modelId="{F5A421F1-E5BD-41C1-9074-D9DE09BC36B2}">
      <dgm:prSet phldrT="[Текст]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Arial Black" panose="020B0A04020102020204" pitchFamily="34" charset="0"/>
            </a:rPr>
            <a:t>Югорский колледж-интернат олимпийского резерва</a:t>
          </a:r>
          <a:endParaRPr lang="ru-RU" dirty="0">
            <a:solidFill>
              <a:schemeClr val="tx1"/>
            </a:solidFill>
            <a:latin typeface="Arial Black" panose="020B0A04020102020204" pitchFamily="34" charset="0"/>
          </a:endParaRPr>
        </a:p>
      </dgm:t>
    </dgm:pt>
    <dgm:pt modelId="{A42D7623-2D04-4CEF-94D8-2595325B93B0}" type="parTrans" cxnId="{0628C235-5573-45ED-B49B-437E243AE2DE}">
      <dgm:prSet/>
      <dgm:spPr/>
      <dgm:t>
        <a:bodyPr/>
        <a:lstStyle/>
        <a:p>
          <a:endParaRPr lang="ru-RU"/>
        </a:p>
      </dgm:t>
    </dgm:pt>
    <dgm:pt modelId="{FE7798D6-A20C-47BF-A985-BEE6708B57D6}" type="sibTrans" cxnId="{0628C235-5573-45ED-B49B-437E243AE2DE}">
      <dgm:prSet/>
      <dgm:spPr/>
      <dgm:t>
        <a:bodyPr/>
        <a:lstStyle/>
        <a:p>
          <a:endParaRPr lang="ru-RU"/>
        </a:p>
      </dgm:t>
    </dgm:pt>
    <dgm:pt modelId="{C9507DC0-6CA2-4575-8648-35E4F5AFCB64}">
      <dgm:prSet phldrT="[Текст]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Arial Black" panose="020B0A04020102020204" pitchFamily="34" charset="0"/>
            </a:rPr>
            <a:t>Межшкольный учебный комбинат</a:t>
          </a:r>
          <a:endParaRPr lang="ru-RU" dirty="0">
            <a:solidFill>
              <a:schemeClr val="tx1"/>
            </a:solidFill>
            <a:latin typeface="Arial Black" panose="020B0A04020102020204" pitchFamily="34" charset="0"/>
          </a:endParaRPr>
        </a:p>
      </dgm:t>
    </dgm:pt>
    <dgm:pt modelId="{0DE33E5E-5EFD-4342-8938-4B7DB5770D9D}" type="parTrans" cxnId="{7DFF99AF-B567-4E5A-8226-10268F5BBBC1}">
      <dgm:prSet/>
      <dgm:spPr/>
      <dgm:t>
        <a:bodyPr/>
        <a:lstStyle/>
        <a:p>
          <a:endParaRPr lang="ru-RU"/>
        </a:p>
      </dgm:t>
    </dgm:pt>
    <dgm:pt modelId="{CAEBF473-4A51-4CA3-9944-0B5A5E71B46E}" type="sibTrans" cxnId="{7DFF99AF-B567-4E5A-8226-10268F5BBBC1}">
      <dgm:prSet/>
      <dgm:spPr/>
      <dgm:t>
        <a:bodyPr/>
        <a:lstStyle/>
        <a:p>
          <a:endParaRPr lang="ru-RU"/>
        </a:p>
      </dgm:t>
    </dgm:pt>
    <dgm:pt modelId="{ED95BB3F-5C47-402C-A7B8-8509BB0D12DC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>
              <a:latin typeface="Arial Black" panose="020B0A04020102020204" pitchFamily="34" charset="0"/>
            </a:rPr>
            <a:t>Ханты-Мансийская государственная медицинская академия</a:t>
          </a:r>
          <a:endParaRPr lang="ru-RU" b="1" dirty="0">
            <a:latin typeface="Arial Black" panose="020B0A04020102020204" pitchFamily="34" charset="0"/>
          </a:endParaRPr>
        </a:p>
      </dgm:t>
    </dgm:pt>
    <dgm:pt modelId="{BBC766F7-04F7-4BCA-84D2-001D7CE17512}" type="parTrans" cxnId="{14B5F502-F5FC-4E29-BE97-79D73E498339}">
      <dgm:prSet/>
      <dgm:spPr/>
      <dgm:t>
        <a:bodyPr/>
        <a:lstStyle/>
        <a:p>
          <a:endParaRPr lang="ru-RU"/>
        </a:p>
      </dgm:t>
    </dgm:pt>
    <dgm:pt modelId="{DBE4B405-584F-48B8-A853-0B48AE0D9678}" type="sibTrans" cxnId="{14B5F502-F5FC-4E29-BE97-79D73E498339}">
      <dgm:prSet/>
      <dgm:spPr/>
      <dgm:t>
        <a:bodyPr/>
        <a:lstStyle/>
        <a:p>
          <a:endParaRPr lang="ru-RU"/>
        </a:p>
      </dgm:t>
    </dgm:pt>
    <dgm:pt modelId="{84C080B7-5659-4916-AD7E-8B808FD8FB8B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latin typeface="Arial Black" panose="020B0A04020102020204" pitchFamily="34" charset="0"/>
            </a:rPr>
            <a:t>Открытый молодежный университет </a:t>
          </a:r>
        </a:p>
        <a:p>
          <a:r>
            <a:rPr lang="ru-RU" dirty="0" smtClean="0">
              <a:latin typeface="Arial Black" panose="020B0A04020102020204" pitchFamily="34" charset="0"/>
            </a:rPr>
            <a:t>г. Томск</a:t>
          </a:r>
          <a:endParaRPr lang="ru-RU" dirty="0">
            <a:latin typeface="Arial Black" panose="020B0A04020102020204" pitchFamily="34" charset="0"/>
          </a:endParaRPr>
        </a:p>
      </dgm:t>
    </dgm:pt>
    <dgm:pt modelId="{40579EC4-669B-46D4-ABE9-4A47B0D1F3DB}" type="parTrans" cxnId="{F03E8D79-CCBA-4F42-BA0F-6DC76CE7735B}">
      <dgm:prSet/>
      <dgm:spPr/>
      <dgm:t>
        <a:bodyPr/>
        <a:lstStyle/>
        <a:p>
          <a:endParaRPr lang="ru-RU"/>
        </a:p>
      </dgm:t>
    </dgm:pt>
    <dgm:pt modelId="{980DA894-F13E-403C-B72C-0D6EAABE5731}" type="sibTrans" cxnId="{F03E8D79-CCBA-4F42-BA0F-6DC76CE7735B}">
      <dgm:prSet/>
      <dgm:spPr/>
      <dgm:t>
        <a:bodyPr/>
        <a:lstStyle/>
        <a:p>
          <a:endParaRPr lang="ru-RU"/>
        </a:p>
      </dgm:t>
    </dgm:pt>
    <dgm:pt modelId="{5A492E08-4CFC-45F4-B5A6-A614051189A6}" type="pres">
      <dgm:prSet presAssocID="{17969EE7-E93A-4F6D-AAF9-0C714505122D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661F4A4-B247-4298-BDA1-3B1D9CC6BC24}" type="pres">
      <dgm:prSet presAssocID="{84D90EBC-024C-4830-996E-C91E26D0C168}" presName="centerShape" presStyleLbl="node0" presStyleIdx="0" presStyleCnt="1" custScaleX="120179"/>
      <dgm:spPr/>
      <dgm:t>
        <a:bodyPr/>
        <a:lstStyle/>
        <a:p>
          <a:endParaRPr lang="ru-RU"/>
        </a:p>
      </dgm:t>
    </dgm:pt>
    <dgm:pt modelId="{6C677A30-9DA4-4C39-8A6A-0360D189356F}" type="pres">
      <dgm:prSet presAssocID="{F962FBA7-82AA-4B5F-8F12-F87D5A7919D0}" presName="parTrans" presStyleLbl="sibTrans2D1" presStyleIdx="0" presStyleCnt="6"/>
      <dgm:spPr/>
      <dgm:t>
        <a:bodyPr/>
        <a:lstStyle/>
        <a:p>
          <a:endParaRPr lang="ru-RU"/>
        </a:p>
      </dgm:t>
    </dgm:pt>
    <dgm:pt modelId="{4FBB2B31-9C6B-4065-B956-7AB84ABEBEE0}" type="pres">
      <dgm:prSet presAssocID="{F962FBA7-82AA-4B5F-8F12-F87D5A7919D0}" presName="connectorText" presStyleLbl="sibTrans2D1" presStyleIdx="0" presStyleCnt="6"/>
      <dgm:spPr/>
      <dgm:t>
        <a:bodyPr/>
        <a:lstStyle/>
        <a:p>
          <a:endParaRPr lang="ru-RU"/>
        </a:p>
      </dgm:t>
    </dgm:pt>
    <dgm:pt modelId="{EA68A9FE-6A99-4802-A07B-28DBB57BE3A0}" type="pres">
      <dgm:prSet presAssocID="{8A9CCF36-32AA-4621-9C45-01A8D11095EE}" presName="node" presStyleLbl="node1" presStyleIdx="0" presStyleCnt="6" custScaleX="1519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B018F5-E8C7-4189-B90D-22F8626D7533}" type="pres">
      <dgm:prSet presAssocID="{40579EC4-669B-46D4-ABE9-4A47B0D1F3DB}" presName="parTrans" presStyleLbl="sibTrans2D1" presStyleIdx="1" presStyleCnt="6"/>
      <dgm:spPr/>
      <dgm:t>
        <a:bodyPr/>
        <a:lstStyle/>
        <a:p>
          <a:endParaRPr lang="ru-RU"/>
        </a:p>
      </dgm:t>
    </dgm:pt>
    <dgm:pt modelId="{264DC094-9A6D-4C4B-A0F1-FE73A32F9014}" type="pres">
      <dgm:prSet presAssocID="{40579EC4-669B-46D4-ABE9-4A47B0D1F3DB}" presName="connectorText" presStyleLbl="sibTrans2D1" presStyleIdx="1" presStyleCnt="6"/>
      <dgm:spPr/>
      <dgm:t>
        <a:bodyPr/>
        <a:lstStyle/>
        <a:p>
          <a:endParaRPr lang="ru-RU"/>
        </a:p>
      </dgm:t>
    </dgm:pt>
    <dgm:pt modelId="{3CFFA528-46A6-426F-90E4-8852E132382F}" type="pres">
      <dgm:prSet presAssocID="{84C080B7-5659-4916-AD7E-8B808FD8FB8B}" presName="node" presStyleLbl="node1" presStyleIdx="1" presStyleCnt="6" custScaleX="146413" custRadScaleRad="108387" custRadScaleInc="242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1671A4-756B-4DE8-A18E-6A5CDF4634C5}" type="pres">
      <dgm:prSet presAssocID="{BBC766F7-04F7-4BCA-84D2-001D7CE17512}" presName="parTrans" presStyleLbl="sibTrans2D1" presStyleIdx="2" presStyleCnt="6"/>
      <dgm:spPr/>
      <dgm:t>
        <a:bodyPr/>
        <a:lstStyle/>
        <a:p>
          <a:endParaRPr lang="ru-RU"/>
        </a:p>
      </dgm:t>
    </dgm:pt>
    <dgm:pt modelId="{1142DAD9-24BA-4203-A262-1BA02EAA157A}" type="pres">
      <dgm:prSet presAssocID="{BBC766F7-04F7-4BCA-84D2-001D7CE17512}" presName="connectorText" presStyleLbl="sibTrans2D1" presStyleIdx="2" presStyleCnt="6"/>
      <dgm:spPr/>
      <dgm:t>
        <a:bodyPr/>
        <a:lstStyle/>
        <a:p>
          <a:endParaRPr lang="ru-RU"/>
        </a:p>
      </dgm:t>
    </dgm:pt>
    <dgm:pt modelId="{B97AC506-92AA-43B9-92AD-FA0BAEB88243}" type="pres">
      <dgm:prSet presAssocID="{ED95BB3F-5C47-402C-A7B8-8509BB0D12DC}" presName="node" presStyleLbl="node1" presStyleIdx="2" presStyleCnt="6" custScaleX="152481" custRadScaleRad="112737" custRadScaleInc="-220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4F7F7B-F306-47A8-9F75-55FA5F0776BE}" type="pres">
      <dgm:prSet presAssocID="{C1694999-335B-414E-9687-85CD4530C813}" presName="parTrans" presStyleLbl="sibTrans2D1" presStyleIdx="3" presStyleCnt="6"/>
      <dgm:spPr/>
      <dgm:t>
        <a:bodyPr/>
        <a:lstStyle/>
        <a:p>
          <a:endParaRPr lang="ru-RU"/>
        </a:p>
      </dgm:t>
    </dgm:pt>
    <dgm:pt modelId="{3293DC11-A207-44D1-8F33-BD0449208413}" type="pres">
      <dgm:prSet presAssocID="{C1694999-335B-414E-9687-85CD4530C813}" presName="connectorText" presStyleLbl="sibTrans2D1" presStyleIdx="3" presStyleCnt="6"/>
      <dgm:spPr/>
      <dgm:t>
        <a:bodyPr/>
        <a:lstStyle/>
        <a:p>
          <a:endParaRPr lang="ru-RU"/>
        </a:p>
      </dgm:t>
    </dgm:pt>
    <dgm:pt modelId="{A74DA1AA-5D95-4775-9B5F-B42E2FB56401}" type="pres">
      <dgm:prSet presAssocID="{5974D7C0-8F6E-4FBB-B289-10209DCC3E3B}" presName="node" presStyleLbl="node1" presStyleIdx="3" presStyleCnt="6" custScaleX="162567" custRadScaleRad="100027" custRadScaleInc="44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AA4B4C-19DB-4905-9DBB-DBD85AFDD7E9}" type="pres">
      <dgm:prSet presAssocID="{A42D7623-2D04-4CEF-94D8-2595325B93B0}" presName="parTrans" presStyleLbl="sibTrans2D1" presStyleIdx="4" presStyleCnt="6"/>
      <dgm:spPr/>
      <dgm:t>
        <a:bodyPr/>
        <a:lstStyle/>
        <a:p>
          <a:endParaRPr lang="ru-RU"/>
        </a:p>
      </dgm:t>
    </dgm:pt>
    <dgm:pt modelId="{A2C1293E-1931-4BA1-A1D4-3A38CC83AE32}" type="pres">
      <dgm:prSet presAssocID="{A42D7623-2D04-4CEF-94D8-2595325B93B0}" presName="connectorText" presStyleLbl="sibTrans2D1" presStyleIdx="4" presStyleCnt="6"/>
      <dgm:spPr/>
      <dgm:t>
        <a:bodyPr/>
        <a:lstStyle/>
        <a:p>
          <a:endParaRPr lang="ru-RU"/>
        </a:p>
      </dgm:t>
    </dgm:pt>
    <dgm:pt modelId="{0987FBFC-A88D-43F9-B2AD-9D857C9B7CD1}" type="pres">
      <dgm:prSet presAssocID="{F5A421F1-E5BD-41C1-9074-D9DE09BC36B2}" presName="node" presStyleLbl="node1" presStyleIdx="4" presStyleCnt="6" custScaleX="150512" custRadScaleRad="119168" custRadScaleInc="193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D73C1E-DED5-42F2-AD4F-853F2FC6BF7F}" type="pres">
      <dgm:prSet presAssocID="{0DE33E5E-5EFD-4342-8938-4B7DB5770D9D}" presName="parTrans" presStyleLbl="sibTrans2D1" presStyleIdx="5" presStyleCnt="6"/>
      <dgm:spPr/>
      <dgm:t>
        <a:bodyPr/>
        <a:lstStyle/>
        <a:p>
          <a:endParaRPr lang="ru-RU"/>
        </a:p>
      </dgm:t>
    </dgm:pt>
    <dgm:pt modelId="{82DE01DB-9572-4ADF-99BC-98134B782DE8}" type="pres">
      <dgm:prSet presAssocID="{0DE33E5E-5EFD-4342-8938-4B7DB5770D9D}" presName="connectorText" presStyleLbl="sibTrans2D1" presStyleIdx="5" presStyleCnt="6"/>
      <dgm:spPr/>
      <dgm:t>
        <a:bodyPr/>
        <a:lstStyle/>
        <a:p>
          <a:endParaRPr lang="ru-RU"/>
        </a:p>
      </dgm:t>
    </dgm:pt>
    <dgm:pt modelId="{1745B8B8-5FA1-46B9-9AF8-70D3E27481B3}" type="pres">
      <dgm:prSet presAssocID="{C9507DC0-6CA2-4575-8648-35E4F5AFCB64}" presName="node" presStyleLbl="node1" presStyleIdx="5" presStyleCnt="6" custScaleX="161008" custScaleY="100954" custRadScaleRad="112687" custRadScaleInc="-310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8EEE59E-9BA5-4B44-AE26-6EEAA2B431DC}" type="presOf" srcId="{C9507DC0-6CA2-4575-8648-35E4F5AFCB64}" destId="{1745B8B8-5FA1-46B9-9AF8-70D3E27481B3}" srcOrd="0" destOrd="0" presId="urn:microsoft.com/office/officeart/2005/8/layout/radial5"/>
    <dgm:cxn modelId="{7DFF99AF-B567-4E5A-8226-10268F5BBBC1}" srcId="{84D90EBC-024C-4830-996E-C91E26D0C168}" destId="{C9507DC0-6CA2-4575-8648-35E4F5AFCB64}" srcOrd="5" destOrd="0" parTransId="{0DE33E5E-5EFD-4342-8938-4B7DB5770D9D}" sibTransId="{CAEBF473-4A51-4CA3-9944-0B5A5E71B46E}"/>
    <dgm:cxn modelId="{A17E9A87-F494-422C-A10A-B637C26CB037}" type="presOf" srcId="{BBC766F7-04F7-4BCA-84D2-001D7CE17512}" destId="{C81671A4-756B-4DE8-A18E-6A5CDF4634C5}" srcOrd="0" destOrd="0" presId="urn:microsoft.com/office/officeart/2005/8/layout/radial5"/>
    <dgm:cxn modelId="{F14370B3-F789-429A-A4EC-2D7B8AF2C577}" type="presOf" srcId="{F962FBA7-82AA-4B5F-8F12-F87D5A7919D0}" destId="{6C677A30-9DA4-4C39-8A6A-0360D189356F}" srcOrd="0" destOrd="0" presId="urn:microsoft.com/office/officeart/2005/8/layout/radial5"/>
    <dgm:cxn modelId="{445B3382-0D04-4181-8120-D9F7610E1346}" type="presOf" srcId="{F962FBA7-82AA-4B5F-8F12-F87D5A7919D0}" destId="{4FBB2B31-9C6B-4065-B956-7AB84ABEBEE0}" srcOrd="1" destOrd="0" presId="urn:microsoft.com/office/officeart/2005/8/layout/radial5"/>
    <dgm:cxn modelId="{F1057E33-A714-4C7E-BB42-9298D59D837E}" type="presOf" srcId="{A42D7623-2D04-4CEF-94D8-2595325B93B0}" destId="{A2C1293E-1931-4BA1-A1D4-3A38CC83AE32}" srcOrd="1" destOrd="0" presId="urn:microsoft.com/office/officeart/2005/8/layout/radial5"/>
    <dgm:cxn modelId="{BA5B85CD-43B5-4247-85A2-78C38262828A}" srcId="{84D90EBC-024C-4830-996E-C91E26D0C168}" destId="{5974D7C0-8F6E-4FBB-B289-10209DCC3E3B}" srcOrd="3" destOrd="0" parTransId="{C1694999-335B-414E-9687-85CD4530C813}" sibTransId="{4DBD8DDF-1DC3-4CA7-8C8F-A514AC4A8237}"/>
    <dgm:cxn modelId="{8CAC5054-F626-4C80-9E24-2D5523798537}" type="presOf" srcId="{C1694999-335B-414E-9687-85CD4530C813}" destId="{3293DC11-A207-44D1-8F33-BD0449208413}" srcOrd="1" destOrd="0" presId="urn:microsoft.com/office/officeart/2005/8/layout/radial5"/>
    <dgm:cxn modelId="{9B69DA11-4DED-4A80-85DA-F8B354E4C303}" type="presOf" srcId="{8A9CCF36-32AA-4621-9C45-01A8D11095EE}" destId="{EA68A9FE-6A99-4802-A07B-28DBB57BE3A0}" srcOrd="0" destOrd="0" presId="urn:microsoft.com/office/officeart/2005/8/layout/radial5"/>
    <dgm:cxn modelId="{681A6931-E2C9-48A1-BA4A-0922D63826A6}" type="presOf" srcId="{17969EE7-E93A-4F6D-AAF9-0C714505122D}" destId="{5A492E08-4CFC-45F4-B5A6-A614051189A6}" srcOrd="0" destOrd="0" presId="urn:microsoft.com/office/officeart/2005/8/layout/radial5"/>
    <dgm:cxn modelId="{BF3870DE-0D9A-4EE3-9BD9-F8C4A26DB5F1}" type="presOf" srcId="{40579EC4-669B-46D4-ABE9-4A47B0D1F3DB}" destId="{264DC094-9A6D-4C4B-A0F1-FE73A32F9014}" srcOrd="1" destOrd="0" presId="urn:microsoft.com/office/officeart/2005/8/layout/radial5"/>
    <dgm:cxn modelId="{70E9B51F-268E-4330-9D70-81A57D72BF2A}" srcId="{17969EE7-E93A-4F6D-AAF9-0C714505122D}" destId="{84D90EBC-024C-4830-996E-C91E26D0C168}" srcOrd="0" destOrd="0" parTransId="{C3F5502D-E392-469C-9DFF-0AA27280D36A}" sibTransId="{B4DC8692-FF42-4B88-91A1-1F8A7D7AFD6D}"/>
    <dgm:cxn modelId="{14B5F502-F5FC-4E29-BE97-79D73E498339}" srcId="{84D90EBC-024C-4830-996E-C91E26D0C168}" destId="{ED95BB3F-5C47-402C-A7B8-8509BB0D12DC}" srcOrd="2" destOrd="0" parTransId="{BBC766F7-04F7-4BCA-84D2-001D7CE17512}" sibTransId="{DBE4B405-584F-48B8-A853-0B48AE0D9678}"/>
    <dgm:cxn modelId="{77528746-21A0-4718-A86A-98CE884E9A99}" type="presOf" srcId="{5974D7C0-8F6E-4FBB-B289-10209DCC3E3B}" destId="{A74DA1AA-5D95-4775-9B5F-B42E2FB56401}" srcOrd="0" destOrd="0" presId="urn:microsoft.com/office/officeart/2005/8/layout/radial5"/>
    <dgm:cxn modelId="{B0AD8E1A-7AF2-4054-928D-B303BD60EBEE}" type="presOf" srcId="{A42D7623-2D04-4CEF-94D8-2595325B93B0}" destId="{A1AA4B4C-19DB-4905-9DBB-DBD85AFDD7E9}" srcOrd="0" destOrd="0" presId="urn:microsoft.com/office/officeart/2005/8/layout/radial5"/>
    <dgm:cxn modelId="{00BCF4C4-53DD-48D7-8558-90AB37D00AF7}" type="presOf" srcId="{0DE33E5E-5EFD-4342-8938-4B7DB5770D9D}" destId="{F0D73C1E-DED5-42F2-AD4F-853F2FC6BF7F}" srcOrd="0" destOrd="0" presId="urn:microsoft.com/office/officeart/2005/8/layout/radial5"/>
    <dgm:cxn modelId="{517402E5-0621-4DCF-B25A-8C87971E8C44}" type="presOf" srcId="{F5A421F1-E5BD-41C1-9074-D9DE09BC36B2}" destId="{0987FBFC-A88D-43F9-B2AD-9D857C9B7CD1}" srcOrd="0" destOrd="0" presId="urn:microsoft.com/office/officeart/2005/8/layout/radial5"/>
    <dgm:cxn modelId="{5B8FBA6A-97D0-4128-A063-6BD4ACDC0755}" srcId="{84D90EBC-024C-4830-996E-C91E26D0C168}" destId="{8A9CCF36-32AA-4621-9C45-01A8D11095EE}" srcOrd="0" destOrd="0" parTransId="{F962FBA7-82AA-4B5F-8F12-F87D5A7919D0}" sibTransId="{FF1B4CB4-C16F-47BF-ACDF-4A9404A80293}"/>
    <dgm:cxn modelId="{81AC6037-94FA-4D59-B5CA-3D482F0F5179}" type="presOf" srcId="{40579EC4-669B-46D4-ABE9-4A47B0D1F3DB}" destId="{DCB018F5-E8C7-4189-B90D-22F8626D7533}" srcOrd="0" destOrd="0" presId="urn:microsoft.com/office/officeart/2005/8/layout/radial5"/>
    <dgm:cxn modelId="{5B0570E3-211D-4070-9BEA-F0418E13C39B}" type="presOf" srcId="{84D90EBC-024C-4830-996E-C91E26D0C168}" destId="{B661F4A4-B247-4298-BDA1-3B1D9CC6BC24}" srcOrd="0" destOrd="0" presId="urn:microsoft.com/office/officeart/2005/8/layout/radial5"/>
    <dgm:cxn modelId="{B7B6FBF4-51E8-403C-B926-BBC4C2E0D8DC}" type="presOf" srcId="{84C080B7-5659-4916-AD7E-8B808FD8FB8B}" destId="{3CFFA528-46A6-426F-90E4-8852E132382F}" srcOrd="0" destOrd="0" presId="urn:microsoft.com/office/officeart/2005/8/layout/radial5"/>
    <dgm:cxn modelId="{73CF1BB9-D8C1-428B-8B58-76F99AD03222}" type="presOf" srcId="{ED95BB3F-5C47-402C-A7B8-8509BB0D12DC}" destId="{B97AC506-92AA-43B9-92AD-FA0BAEB88243}" srcOrd="0" destOrd="0" presId="urn:microsoft.com/office/officeart/2005/8/layout/radial5"/>
    <dgm:cxn modelId="{F03E8D79-CCBA-4F42-BA0F-6DC76CE7735B}" srcId="{84D90EBC-024C-4830-996E-C91E26D0C168}" destId="{84C080B7-5659-4916-AD7E-8B808FD8FB8B}" srcOrd="1" destOrd="0" parTransId="{40579EC4-669B-46D4-ABE9-4A47B0D1F3DB}" sibTransId="{980DA894-F13E-403C-B72C-0D6EAABE5731}"/>
    <dgm:cxn modelId="{8110C183-04E4-4A41-9C03-9D4D8B18B33C}" type="presOf" srcId="{BBC766F7-04F7-4BCA-84D2-001D7CE17512}" destId="{1142DAD9-24BA-4203-A262-1BA02EAA157A}" srcOrd="1" destOrd="0" presId="urn:microsoft.com/office/officeart/2005/8/layout/radial5"/>
    <dgm:cxn modelId="{0628C235-5573-45ED-B49B-437E243AE2DE}" srcId="{84D90EBC-024C-4830-996E-C91E26D0C168}" destId="{F5A421F1-E5BD-41C1-9074-D9DE09BC36B2}" srcOrd="4" destOrd="0" parTransId="{A42D7623-2D04-4CEF-94D8-2595325B93B0}" sibTransId="{FE7798D6-A20C-47BF-A985-BEE6708B57D6}"/>
    <dgm:cxn modelId="{C813B35C-311A-4B52-9E44-3BF4C61C5B16}" type="presOf" srcId="{C1694999-335B-414E-9687-85CD4530C813}" destId="{CB4F7F7B-F306-47A8-9F75-55FA5F0776BE}" srcOrd="0" destOrd="0" presId="urn:microsoft.com/office/officeart/2005/8/layout/radial5"/>
    <dgm:cxn modelId="{31F5D9DF-81F9-40D8-AB9C-CC1AFBF17818}" type="presOf" srcId="{0DE33E5E-5EFD-4342-8938-4B7DB5770D9D}" destId="{82DE01DB-9572-4ADF-99BC-98134B782DE8}" srcOrd="1" destOrd="0" presId="urn:microsoft.com/office/officeart/2005/8/layout/radial5"/>
    <dgm:cxn modelId="{2BA7264D-11FC-4C7D-8585-08F79BF79EDB}" type="presParOf" srcId="{5A492E08-4CFC-45F4-B5A6-A614051189A6}" destId="{B661F4A4-B247-4298-BDA1-3B1D9CC6BC24}" srcOrd="0" destOrd="0" presId="urn:microsoft.com/office/officeart/2005/8/layout/radial5"/>
    <dgm:cxn modelId="{714D7960-F4CE-4DAF-A84D-CE6D0F123B86}" type="presParOf" srcId="{5A492E08-4CFC-45F4-B5A6-A614051189A6}" destId="{6C677A30-9DA4-4C39-8A6A-0360D189356F}" srcOrd="1" destOrd="0" presId="urn:microsoft.com/office/officeart/2005/8/layout/radial5"/>
    <dgm:cxn modelId="{305B3E9C-459F-40F1-A97D-C65222E1BCD9}" type="presParOf" srcId="{6C677A30-9DA4-4C39-8A6A-0360D189356F}" destId="{4FBB2B31-9C6B-4065-B956-7AB84ABEBEE0}" srcOrd="0" destOrd="0" presId="urn:microsoft.com/office/officeart/2005/8/layout/radial5"/>
    <dgm:cxn modelId="{3028B91C-5DE9-4838-8E4D-303DFF76457F}" type="presParOf" srcId="{5A492E08-4CFC-45F4-B5A6-A614051189A6}" destId="{EA68A9FE-6A99-4802-A07B-28DBB57BE3A0}" srcOrd="2" destOrd="0" presId="urn:microsoft.com/office/officeart/2005/8/layout/radial5"/>
    <dgm:cxn modelId="{888A2FDD-9B76-4FAE-988F-9404DB40C9C8}" type="presParOf" srcId="{5A492E08-4CFC-45F4-B5A6-A614051189A6}" destId="{DCB018F5-E8C7-4189-B90D-22F8626D7533}" srcOrd="3" destOrd="0" presId="urn:microsoft.com/office/officeart/2005/8/layout/radial5"/>
    <dgm:cxn modelId="{0CA8C3D2-AF7D-4F7A-9B42-297070BA9D42}" type="presParOf" srcId="{DCB018F5-E8C7-4189-B90D-22F8626D7533}" destId="{264DC094-9A6D-4C4B-A0F1-FE73A32F9014}" srcOrd="0" destOrd="0" presId="urn:microsoft.com/office/officeart/2005/8/layout/radial5"/>
    <dgm:cxn modelId="{4A2FA64D-F2FA-4189-8721-903739D32FBF}" type="presParOf" srcId="{5A492E08-4CFC-45F4-B5A6-A614051189A6}" destId="{3CFFA528-46A6-426F-90E4-8852E132382F}" srcOrd="4" destOrd="0" presId="urn:microsoft.com/office/officeart/2005/8/layout/radial5"/>
    <dgm:cxn modelId="{035C0E70-7E84-4113-B4CA-D283BF025F5A}" type="presParOf" srcId="{5A492E08-4CFC-45F4-B5A6-A614051189A6}" destId="{C81671A4-756B-4DE8-A18E-6A5CDF4634C5}" srcOrd="5" destOrd="0" presId="urn:microsoft.com/office/officeart/2005/8/layout/radial5"/>
    <dgm:cxn modelId="{2916D0B9-AD68-428F-8B53-09B72DC6C018}" type="presParOf" srcId="{C81671A4-756B-4DE8-A18E-6A5CDF4634C5}" destId="{1142DAD9-24BA-4203-A262-1BA02EAA157A}" srcOrd="0" destOrd="0" presId="urn:microsoft.com/office/officeart/2005/8/layout/radial5"/>
    <dgm:cxn modelId="{A6644F4C-8649-43AB-80C2-4879CBFFF3B6}" type="presParOf" srcId="{5A492E08-4CFC-45F4-B5A6-A614051189A6}" destId="{B97AC506-92AA-43B9-92AD-FA0BAEB88243}" srcOrd="6" destOrd="0" presId="urn:microsoft.com/office/officeart/2005/8/layout/radial5"/>
    <dgm:cxn modelId="{AF6A681A-2527-4FAC-950E-1709A3CCEDF9}" type="presParOf" srcId="{5A492E08-4CFC-45F4-B5A6-A614051189A6}" destId="{CB4F7F7B-F306-47A8-9F75-55FA5F0776BE}" srcOrd="7" destOrd="0" presId="urn:microsoft.com/office/officeart/2005/8/layout/radial5"/>
    <dgm:cxn modelId="{E32A3154-E426-4D88-9DCB-42BEB264B8C9}" type="presParOf" srcId="{CB4F7F7B-F306-47A8-9F75-55FA5F0776BE}" destId="{3293DC11-A207-44D1-8F33-BD0449208413}" srcOrd="0" destOrd="0" presId="urn:microsoft.com/office/officeart/2005/8/layout/radial5"/>
    <dgm:cxn modelId="{C55DB8CC-2DCF-4845-92A6-ACC2555D089C}" type="presParOf" srcId="{5A492E08-4CFC-45F4-B5A6-A614051189A6}" destId="{A74DA1AA-5D95-4775-9B5F-B42E2FB56401}" srcOrd="8" destOrd="0" presId="urn:microsoft.com/office/officeart/2005/8/layout/radial5"/>
    <dgm:cxn modelId="{149FA900-1D96-45C2-9C68-C5DF398AB777}" type="presParOf" srcId="{5A492E08-4CFC-45F4-B5A6-A614051189A6}" destId="{A1AA4B4C-19DB-4905-9DBB-DBD85AFDD7E9}" srcOrd="9" destOrd="0" presId="urn:microsoft.com/office/officeart/2005/8/layout/radial5"/>
    <dgm:cxn modelId="{5DC6DA5B-B2E8-4B0B-BAFC-3E808E7912AE}" type="presParOf" srcId="{A1AA4B4C-19DB-4905-9DBB-DBD85AFDD7E9}" destId="{A2C1293E-1931-4BA1-A1D4-3A38CC83AE32}" srcOrd="0" destOrd="0" presId="urn:microsoft.com/office/officeart/2005/8/layout/radial5"/>
    <dgm:cxn modelId="{F83AAB2D-3CB3-4261-A53E-66842CAD0728}" type="presParOf" srcId="{5A492E08-4CFC-45F4-B5A6-A614051189A6}" destId="{0987FBFC-A88D-43F9-B2AD-9D857C9B7CD1}" srcOrd="10" destOrd="0" presId="urn:microsoft.com/office/officeart/2005/8/layout/radial5"/>
    <dgm:cxn modelId="{F849D8F6-3D95-45AA-A14E-A50BDA6375E8}" type="presParOf" srcId="{5A492E08-4CFC-45F4-B5A6-A614051189A6}" destId="{F0D73C1E-DED5-42F2-AD4F-853F2FC6BF7F}" srcOrd="11" destOrd="0" presId="urn:microsoft.com/office/officeart/2005/8/layout/radial5"/>
    <dgm:cxn modelId="{BF3EA5CF-719E-40CC-A3B3-EC95933DE548}" type="presParOf" srcId="{F0D73C1E-DED5-42F2-AD4F-853F2FC6BF7F}" destId="{82DE01DB-9572-4ADF-99BC-98134B782DE8}" srcOrd="0" destOrd="0" presId="urn:microsoft.com/office/officeart/2005/8/layout/radial5"/>
    <dgm:cxn modelId="{96866575-497F-4DC4-8598-61BE81B1B60B}" type="presParOf" srcId="{5A492E08-4CFC-45F4-B5A6-A614051189A6}" destId="{1745B8B8-5FA1-46B9-9AF8-70D3E27481B3}" srcOrd="12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791051C-62E9-4AA5-897A-B32B15DCE916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50C9CED-A53C-4188-9864-C7A960FD9654}">
      <dgm:prSet phldrT="[Текст]"/>
      <dgm:spPr/>
      <dgm:t>
        <a:bodyPr/>
        <a:lstStyle/>
        <a:p>
          <a:r>
            <a:rPr lang="ru-RU" dirty="0" smtClean="0">
              <a:latin typeface="Arial Black" panose="020B0A04020102020204" pitchFamily="34" charset="0"/>
            </a:rPr>
            <a:t>Школа №1</a:t>
          </a:r>
          <a:endParaRPr lang="ru-RU" dirty="0">
            <a:latin typeface="Arial Black" panose="020B0A04020102020204" pitchFamily="34" charset="0"/>
          </a:endParaRPr>
        </a:p>
      </dgm:t>
    </dgm:pt>
    <dgm:pt modelId="{C99B9307-626C-413E-AF65-69CC36B2B84D}" type="parTrans" cxnId="{397AA27C-3E68-49A6-B929-0765843A70AD}">
      <dgm:prSet/>
      <dgm:spPr/>
      <dgm:t>
        <a:bodyPr/>
        <a:lstStyle/>
        <a:p>
          <a:endParaRPr lang="ru-RU"/>
        </a:p>
      </dgm:t>
    </dgm:pt>
    <dgm:pt modelId="{206E7BD3-7858-429C-9908-1B4D40C79A42}" type="sibTrans" cxnId="{397AA27C-3E68-49A6-B929-0765843A70AD}">
      <dgm:prSet/>
      <dgm:spPr/>
      <dgm:t>
        <a:bodyPr/>
        <a:lstStyle/>
        <a:p>
          <a:endParaRPr lang="ru-RU"/>
        </a:p>
      </dgm:t>
    </dgm:pt>
    <dgm:pt modelId="{D3710BFD-E34D-470A-B83B-EE5BA1B70AC6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dirty="0" smtClean="0">
              <a:latin typeface="Arial Black" panose="020B0A04020102020204" pitchFamily="34" charset="0"/>
            </a:rPr>
            <a:t>Дни открытых Дверей</a:t>
          </a:r>
          <a:endParaRPr lang="ru-RU" sz="1800" dirty="0">
            <a:latin typeface="Arial Black" panose="020B0A04020102020204" pitchFamily="34" charset="0"/>
          </a:endParaRPr>
        </a:p>
      </dgm:t>
    </dgm:pt>
    <dgm:pt modelId="{581BCA1F-2A5E-42C7-A802-97451E782056}" type="parTrans" cxnId="{0B84B043-C1D1-4BE7-89C0-3C6A87DA5B30}">
      <dgm:prSet/>
      <dgm:spPr/>
      <dgm:t>
        <a:bodyPr/>
        <a:lstStyle/>
        <a:p>
          <a:endParaRPr lang="ru-RU"/>
        </a:p>
      </dgm:t>
    </dgm:pt>
    <dgm:pt modelId="{CBE97A91-80C1-4DB7-9310-B68B8E3A8FBD}" type="sibTrans" cxnId="{0B84B043-C1D1-4BE7-89C0-3C6A87DA5B30}">
      <dgm:prSet/>
      <dgm:spPr/>
      <dgm:t>
        <a:bodyPr/>
        <a:lstStyle/>
        <a:p>
          <a:endParaRPr lang="ru-RU"/>
        </a:p>
      </dgm:t>
    </dgm:pt>
    <dgm:pt modelId="{B23B44B9-B6F0-4D24-8B9F-B12D73D767F8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latin typeface="Arial Black" panose="020B0A04020102020204" pitchFamily="34" charset="0"/>
            </a:rPr>
            <a:t>Экскурсии на предприятия</a:t>
          </a:r>
          <a:endParaRPr lang="ru-RU" dirty="0">
            <a:latin typeface="Arial Black" panose="020B0A04020102020204" pitchFamily="34" charset="0"/>
          </a:endParaRPr>
        </a:p>
      </dgm:t>
    </dgm:pt>
    <dgm:pt modelId="{C3FB5829-ABFF-4662-AC0E-BBDF88A4BAA3}" type="parTrans" cxnId="{C9672153-42D0-4DE1-8B39-22325C10FB18}">
      <dgm:prSet/>
      <dgm:spPr/>
      <dgm:t>
        <a:bodyPr/>
        <a:lstStyle/>
        <a:p>
          <a:endParaRPr lang="ru-RU"/>
        </a:p>
      </dgm:t>
    </dgm:pt>
    <dgm:pt modelId="{1DD78E01-6BBE-48FC-8A65-5A1943F57EF8}" type="sibTrans" cxnId="{C9672153-42D0-4DE1-8B39-22325C10FB18}">
      <dgm:prSet/>
      <dgm:spPr/>
      <dgm:t>
        <a:bodyPr/>
        <a:lstStyle/>
        <a:p>
          <a:endParaRPr lang="ru-RU"/>
        </a:p>
      </dgm:t>
    </dgm:pt>
    <dgm:pt modelId="{1C4DD0A6-3697-4426-A0AC-FA9A048E9E6D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200" dirty="0" err="1" smtClean="0">
              <a:latin typeface="Arial Black" panose="020B0A04020102020204" pitchFamily="34" charset="0"/>
            </a:rPr>
            <a:t>Профориентационные</a:t>
          </a:r>
          <a:endParaRPr lang="ru-RU" sz="1200" dirty="0" smtClean="0">
            <a:latin typeface="Arial Black" panose="020B0A04020102020204" pitchFamily="34" charset="0"/>
          </a:endParaRPr>
        </a:p>
        <a:p>
          <a:r>
            <a:rPr lang="ru-RU" sz="1200" dirty="0" smtClean="0">
              <a:latin typeface="Arial Black" panose="020B0A04020102020204" pitchFamily="34" charset="0"/>
            </a:rPr>
            <a:t>встречи</a:t>
          </a:r>
          <a:endParaRPr lang="ru-RU" sz="1200" dirty="0">
            <a:latin typeface="Arial Black" panose="020B0A04020102020204" pitchFamily="34" charset="0"/>
          </a:endParaRPr>
        </a:p>
      </dgm:t>
    </dgm:pt>
    <dgm:pt modelId="{3251176D-01CB-4641-A8BE-2B1FF553E83A}" type="parTrans" cxnId="{47F1C050-76C9-4B7E-A422-F60DC6DE2776}">
      <dgm:prSet/>
      <dgm:spPr/>
      <dgm:t>
        <a:bodyPr/>
        <a:lstStyle/>
        <a:p>
          <a:endParaRPr lang="ru-RU"/>
        </a:p>
      </dgm:t>
    </dgm:pt>
    <dgm:pt modelId="{D5C910C8-4E78-4096-855E-49539C786C8D}" type="sibTrans" cxnId="{47F1C050-76C9-4B7E-A422-F60DC6DE2776}">
      <dgm:prSet/>
      <dgm:spPr/>
      <dgm:t>
        <a:bodyPr/>
        <a:lstStyle/>
        <a:p>
          <a:endParaRPr lang="ru-RU"/>
        </a:p>
      </dgm:t>
    </dgm:pt>
    <dgm:pt modelId="{E5D1886B-2101-4309-A8AD-AA6C597841E8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latin typeface="Arial Black" panose="020B0A04020102020204" pitchFamily="34" charset="0"/>
            </a:rPr>
            <a:t>Организационно-</a:t>
          </a:r>
          <a:r>
            <a:rPr lang="ru-RU" dirty="0" err="1" smtClean="0">
              <a:latin typeface="Arial Black" panose="020B0A04020102020204" pitchFamily="34" charset="0"/>
            </a:rPr>
            <a:t>деятельностные</a:t>
          </a:r>
          <a:r>
            <a:rPr lang="ru-RU" dirty="0" smtClean="0">
              <a:latin typeface="Arial Black" panose="020B0A04020102020204" pitchFamily="34" charset="0"/>
            </a:rPr>
            <a:t> игры</a:t>
          </a:r>
          <a:endParaRPr lang="ru-RU" dirty="0">
            <a:latin typeface="Arial Black" panose="020B0A04020102020204" pitchFamily="34" charset="0"/>
          </a:endParaRPr>
        </a:p>
      </dgm:t>
    </dgm:pt>
    <dgm:pt modelId="{8D167DEB-5FA4-4F40-94EB-EF4F4E47CA3B}" type="parTrans" cxnId="{AB53844D-189E-40B0-9C2C-5B35EA84E1B6}">
      <dgm:prSet/>
      <dgm:spPr/>
      <dgm:t>
        <a:bodyPr/>
        <a:lstStyle/>
        <a:p>
          <a:endParaRPr lang="ru-RU"/>
        </a:p>
      </dgm:t>
    </dgm:pt>
    <dgm:pt modelId="{CC0F5C37-0A3A-45C8-BEAB-FD7EE93F32FC}" type="sibTrans" cxnId="{AB53844D-189E-40B0-9C2C-5B35EA84E1B6}">
      <dgm:prSet/>
      <dgm:spPr/>
      <dgm:t>
        <a:bodyPr/>
        <a:lstStyle/>
        <a:p>
          <a:endParaRPr lang="ru-RU"/>
        </a:p>
      </dgm:t>
    </dgm:pt>
    <dgm:pt modelId="{E4087285-78E9-4CB4-81DB-45A482B5ED95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latin typeface="Arial Black" panose="020B0A04020102020204" pitchFamily="34" charset="0"/>
            </a:rPr>
            <a:t>Тематические уроки</a:t>
          </a:r>
          <a:endParaRPr lang="ru-RU" dirty="0">
            <a:latin typeface="Arial Black" panose="020B0A04020102020204" pitchFamily="34" charset="0"/>
          </a:endParaRPr>
        </a:p>
      </dgm:t>
    </dgm:pt>
    <dgm:pt modelId="{CB8003C2-BFEF-4874-9A73-2D39235DAFFB}" type="parTrans" cxnId="{31816FC0-4377-4978-BEA5-0FA90C3190C2}">
      <dgm:prSet/>
      <dgm:spPr/>
      <dgm:t>
        <a:bodyPr/>
        <a:lstStyle/>
        <a:p>
          <a:endParaRPr lang="ru-RU"/>
        </a:p>
      </dgm:t>
    </dgm:pt>
    <dgm:pt modelId="{C9FB7596-6AA1-44B7-B513-4999300BE89D}" type="sibTrans" cxnId="{31816FC0-4377-4978-BEA5-0FA90C3190C2}">
      <dgm:prSet/>
      <dgm:spPr/>
      <dgm:t>
        <a:bodyPr/>
        <a:lstStyle/>
        <a:p>
          <a:endParaRPr lang="ru-RU"/>
        </a:p>
      </dgm:t>
    </dgm:pt>
    <dgm:pt modelId="{FF9E36A1-2A90-4F50-B812-11C62B30E1BD}">
      <dgm:prSet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Arial Black" panose="020B0A04020102020204" pitchFamily="34" charset="0"/>
            </a:rPr>
            <a:t>Целевые места</a:t>
          </a:r>
          <a:endParaRPr lang="ru-RU" sz="1800" dirty="0">
            <a:solidFill>
              <a:schemeClr val="tx1"/>
            </a:solidFill>
            <a:latin typeface="Arial Black" panose="020B0A04020102020204" pitchFamily="34" charset="0"/>
          </a:endParaRPr>
        </a:p>
      </dgm:t>
    </dgm:pt>
    <dgm:pt modelId="{27A0DD61-CE55-4149-A42B-22A6AA434836}" type="parTrans" cxnId="{4F4F8158-C7CD-4075-A32E-4A356DF65B40}">
      <dgm:prSet/>
      <dgm:spPr/>
      <dgm:t>
        <a:bodyPr/>
        <a:lstStyle/>
        <a:p>
          <a:endParaRPr lang="ru-RU"/>
        </a:p>
      </dgm:t>
    </dgm:pt>
    <dgm:pt modelId="{CD9E985A-C9E3-4FF9-B936-0DE404F1BF15}" type="sibTrans" cxnId="{4F4F8158-C7CD-4075-A32E-4A356DF65B40}">
      <dgm:prSet/>
      <dgm:spPr/>
      <dgm:t>
        <a:bodyPr/>
        <a:lstStyle/>
        <a:p>
          <a:endParaRPr lang="ru-RU"/>
        </a:p>
      </dgm:t>
    </dgm:pt>
    <dgm:pt modelId="{501AEA5D-29E3-44FE-9022-710949DC98B8}" type="pres">
      <dgm:prSet presAssocID="{3791051C-62E9-4AA5-897A-B32B15DCE916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9D9E01-FDAC-41EF-82F8-B9AE928491E5}" type="pres">
      <dgm:prSet presAssocID="{E50C9CED-A53C-4188-9864-C7A960FD9654}" presName="centerShape" presStyleLbl="node0" presStyleIdx="0" presStyleCnt="1" custScaleX="148084" custLinFactNeighborX="656" custLinFactNeighborY="-984"/>
      <dgm:spPr/>
      <dgm:t>
        <a:bodyPr/>
        <a:lstStyle/>
        <a:p>
          <a:endParaRPr lang="ru-RU"/>
        </a:p>
      </dgm:t>
    </dgm:pt>
    <dgm:pt modelId="{0D65F558-99DB-4072-BCAF-607E14DBA91E}" type="pres">
      <dgm:prSet presAssocID="{581BCA1F-2A5E-42C7-A802-97451E782056}" presName="parTrans" presStyleLbl="sibTrans2D1" presStyleIdx="0" presStyleCnt="6"/>
      <dgm:spPr/>
      <dgm:t>
        <a:bodyPr/>
        <a:lstStyle/>
        <a:p>
          <a:endParaRPr lang="ru-RU"/>
        </a:p>
      </dgm:t>
    </dgm:pt>
    <dgm:pt modelId="{191CDDDD-7BB5-436B-8D9E-35BD2A78783E}" type="pres">
      <dgm:prSet presAssocID="{581BCA1F-2A5E-42C7-A802-97451E782056}" presName="connectorText" presStyleLbl="sibTrans2D1" presStyleIdx="0" presStyleCnt="6"/>
      <dgm:spPr/>
      <dgm:t>
        <a:bodyPr/>
        <a:lstStyle/>
        <a:p>
          <a:endParaRPr lang="ru-RU"/>
        </a:p>
      </dgm:t>
    </dgm:pt>
    <dgm:pt modelId="{06B8F828-555A-44F9-9A15-6A4DA55EAA0F}" type="pres">
      <dgm:prSet presAssocID="{D3710BFD-E34D-470A-B83B-EE5BA1B70AC6}" presName="node" presStyleLbl="node1" presStyleIdx="0" presStyleCnt="6" custScaleX="1911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26B6A4-9216-48A3-B793-DC4F27401179}" type="pres">
      <dgm:prSet presAssocID="{CB8003C2-BFEF-4874-9A73-2D39235DAFFB}" presName="parTrans" presStyleLbl="sibTrans2D1" presStyleIdx="1" presStyleCnt="6"/>
      <dgm:spPr/>
      <dgm:t>
        <a:bodyPr/>
        <a:lstStyle/>
        <a:p>
          <a:endParaRPr lang="ru-RU"/>
        </a:p>
      </dgm:t>
    </dgm:pt>
    <dgm:pt modelId="{8255CD90-E95B-425C-A491-C26D428CA979}" type="pres">
      <dgm:prSet presAssocID="{CB8003C2-BFEF-4874-9A73-2D39235DAFFB}" presName="connectorText" presStyleLbl="sibTrans2D1" presStyleIdx="1" presStyleCnt="6"/>
      <dgm:spPr/>
      <dgm:t>
        <a:bodyPr/>
        <a:lstStyle/>
        <a:p>
          <a:endParaRPr lang="ru-RU"/>
        </a:p>
      </dgm:t>
    </dgm:pt>
    <dgm:pt modelId="{131FF9EC-CE39-4C19-AFA1-9311346EB7E2}" type="pres">
      <dgm:prSet presAssocID="{E4087285-78E9-4CB4-81DB-45A482B5ED95}" presName="node" presStyleLbl="node1" presStyleIdx="1" presStyleCnt="6" custScaleX="169652" custRadScaleRad="162106" custRadScaleInc="237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01CF95-9295-4D8E-A6EE-290E5CE1C5AB}" type="pres">
      <dgm:prSet presAssocID="{C3FB5829-ABFF-4662-AC0E-BBDF88A4BAA3}" presName="parTrans" presStyleLbl="sibTrans2D1" presStyleIdx="2" presStyleCnt="6" custLinFactNeighborX="-37039" custLinFactNeighborY="4838"/>
      <dgm:spPr/>
      <dgm:t>
        <a:bodyPr/>
        <a:lstStyle/>
        <a:p>
          <a:endParaRPr lang="ru-RU"/>
        </a:p>
      </dgm:t>
    </dgm:pt>
    <dgm:pt modelId="{3F75E291-5E36-4657-B298-D3B120B5A0D1}" type="pres">
      <dgm:prSet presAssocID="{C3FB5829-ABFF-4662-AC0E-BBDF88A4BAA3}" presName="connectorText" presStyleLbl="sibTrans2D1" presStyleIdx="2" presStyleCnt="6"/>
      <dgm:spPr/>
      <dgm:t>
        <a:bodyPr/>
        <a:lstStyle/>
        <a:p>
          <a:endParaRPr lang="ru-RU"/>
        </a:p>
      </dgm:t>
    </dgm:pt>
    <dgm:pt modelId="{B96A349C-4FDA-47A1-A00A-D02AF09FB087}" type="pres">
      <dgm:prSet presAssocID="{B23B44B9-B6F0-4D24-8B9F-B12D73D767F8}" presName="node" presStyleLbl="node1" presStyleIdx="2" presStyleCnt="6" custScaleX="162859" custRadScaleRad="155208" custRadScaleInc="-655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E95D27-F0C9-46BD-8463-01586C11AF0B}" type="pres">
      <dgm:prSet presAssocID="{3251176D-01CB-4641-A8BE-2B1FF553E83A}" presName="parTrans" presStyleLbl="sibTrans2D1" presStyleIdx="3" presStyleCnt="6"/>
      <dgm:spPr/>
      <dgm:t>
        <a:bodyPr/>
        <a:lstStyle/>
        <a:p>
          <a:endParaRPr lang="ru-RU"/>
        </a:p>
      </dgm:t>
    </dgm:pt>
    <dgm:pt modelId="{40C3AB11-E44C-4345-A8BD-B6F4313E66BD}" type="pres">
      <dgm:prSet presAssocID="{3251176D-01CB-4641-A8BE-2B1FF553E83A}" presName="connectorText" presStyleLbl="sibTrans2D1" presStyleIdx="3" presStyleCnt="6"/>
      <dgm:spPr/>
      <dgm:t>
        <a:bodyPr/>
        <a:lstStyle/>
        <a:p>
          <a:endParaRPr lang="ru-RU"/>
        </a:p>
      </dgm:t>
    </dgm:pt>
    <dgm:pt modelId="{3F4DD6BC-8615-40C5-BD77-C006E3CD3CDB}" type="pres">
      <dgm:prSet presAssocID="{1C4DD0A6-3697-4426-A0AC-FA9A048E9E6D}" presName="node" presStyleLbl="node1" presStyleIdx="3" presStyleCnt="6" custScaleX="218182" custScaleY="97930" custRadScaleRad="97018" custRadScaleInc="-277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471EF2-98FD-4B34-A5EF-E5DDE137B5B2}" type="pres">
      <dgm:prSet presAssocID="{8D167DEB-5FA4-4F40-94EB-EF4F4E47CA3B}" presName="parTrans" presStyleLbl="sibTrans2D1" presStyleIdx="4" presStyleCnt="6"/>
      <dgm:spPr/>
      <dgm:t>
        <a:bodyPr/>
        <a:lstStyle/>
        <a:p>
          <a:endParaRPr lang="ru-RU"/>
        </a:p>
      </dgm:t>
    </dgm:pt>
    <dgm:pt modelId="{8F2D0FAE-6DB3-43A8-8E79-6FF6FD057A15}" type="pres">
      <dgm:prSet presAssocID="{8D167DEB-5FA4-4F40-94EB-EF4F4E47CA3B}" presName="connectorText" presStyleLbl="sibTrans2D1" presStyleIdx="4" presStyleCnt="6"/>
      <dgm:spPr/>
      <dgm:t>
        <a:bodyPr/>
        <a:lstStyle/>
        <a:p>
          <a:endParaRPr lang="ru-RU"/>
        </a:p>
      </dgm:t>
    </dgm:pt>
    <dgm:pt modelId="{B16BC407-CA50-4D7F-A810-8DDD072C47E5}" type="pres">
      <dgm:prSet presAssocID="{E5D1886B-2101-4309-A8AD-AA6C597841E8}" presName="node" presStyleLbl="node1" presStyleIdx="4" presStyleCnt="6" custScaleX="162893" custRadScaleRad="143101" custRadScaleInc="366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17690C-D10B-415C-930B-89B8150AFE61}" type="pres">
      <dgm:prSet presAssocID="{27A0DD61-CE55-4149-A42B-22A6AA434836}" presName="parTrans" presStyleLbl="sibTrans2D1" presStyleIdx="5" presStyleCnt="6"/>
      <dgm:spPr/>
      <dgm:t>
        <a:bodyPr/>
        <a:lstStyle/>
        <a:p>
          <a:endParaRPr lang="ru-RU"/>
        </a:p>
      </dgm:t>
    </dgm:pt>
    <dgm:pt modelId="{E2784AD8-8141-42BE-810A-4C85EAEC9995}" type="pres">
      <dgm:prSet presAssocID="{27A0DD61-CE55-4149-A42B-22A6AA434836}" presName="connectorText" presStyleLbl="sibTrans2D1" presStyleIdx="5" presStyleCnt="6"/>
      <dgm:spPr/>
      <dgm:t>
        <a:bodyPr/>
        <a:lstStyle/>
        <a:p>
          <a:endParaRPr lang="ru-RU"/>
        </a:p>
      </dgm:t>
    </dgm:pt>
    <dgm:pt modelId="{08E74778-9373-4766-BFD9-546F2D5709F4}" type="pres">
      <dgm:prSet presAssocID="{FF9E36A1-2A90-4F50-B812-11C62B30E1BD}" presName="node" presStyleLbl="node1" presStyleIdx="5" presStyleCnt="6" custScaleX="181511" custRadScaleRad="146729" custRadScaleInc="-381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0AB9DC8-2D29-4B0E-8C57-B740470EBA0C}" type="presOf" srcId="{E50C9CED-A53C-4188-9864-C7A960FD9654}" destId="{099D9E01-FDAC-41EF-82F8-B9AE928491E5}" srcOrd="0" destOrd="0" presId="urn:microsoft.com/office/officeart/2005/8/layout/radial5"/>
    <dgm:cxn modelId="{A03C7A93-385D-4FD7-9AC3-BE5305544025}" type="presOf" srcId="{D3710BFD-E34D-470A-B83B-EE5BA1B70AC6}" destId="{06B8F828-555A-44F9-9A15-6A4DA55EAA0F}" srcOrd="0" destOrd="0" presId="urn:microsoft.com/office/officeart/2005/8/layout/radial5"/>
    <dgm:cxn modelId="{C9672153-42D0-4DE1-8B39-22325C10FB18}" srcId="{E50C9CED-A53C-4188-9864-C7A960FD9654}" destId="{B23B44B9-B6F0-4D24-8B9F-B12D73D767F8}" srcOrd="2" destOrd="0" parTransId="{C3FB5829-ABFF-4662-AC0E-BBDF88A4BAA3}" sibTransId="{1DD78E01-6BBE-48FC-8A65-5A1943F57EF8}"/>
    <dgm:cxn modelId="{68145F19-547C-4E75-8539-92C75C57D8BB}" type="presOf" srcId="{27A0DD61-CE55-4149-A42B-22A6AA434836}" destId="{1817690C-D10B-415C-930B-89B8150AFE61}" srcOrd="0" destOrd="0" presId="urn:microsoft.com/office/officeart/2005/8/layout/radial5"/>
    <dgm:cxn modelId="{4F4F8158-C7CD-4075-A32E-4A356DF65B40}" srcId="{E50C9CED-A53C-4188-9864-C7A960FD9654}" destId="{FF9E36A1-2A90-4F50-B812-11C62B30E1BD}" srcOrd="5" destOrd="0" parTransId="{27A0DD61-CE55-4149-A42B-22A6AA434836}" sibTransId="{CD9E985A-C9E3-4FF9-B936-0DE404F1BF15}"/>
    <dgm:cxn modelId="{0A5817C3-7093-459B-8549-A44B48E22C6B}" type="presOf" srcId="{3251176D-01CB-4641-A8BE-2B1FF553E83A}" destId="{40C3AB11-E44C-4345-A8BD-B6F4313E66BD}" srcOrd="1" destOrd="0" presId="urn:microsoft.com/office/officeart/2005/8/layout/radial5"/>
    <dgm:cxn modelId="{0B84B043-C1D1-4BE7-89C0-3C6A87DA5B30}" srcId="{E50C9CED-A53C-4188-9864-C7A960FD9654}" destId="{D3710BFD-E34D-470A-B83B-EE5BA1B70AC6}" srcOrd="0" destOrd="0" parTransId="{581BCA1F-2A5E-42C7-A802-97451E782056}" sibTransId="{CBE97A91-80C1-4DB7-9310-B68B8E3A8FBD}"/>
    <dgm:cxn modelId="{68FB7401-0A10-4205-A23B-214B7FA6F4A4}" type="presOf" srcId="{1C4DD0A6-3697-4426-A0AC-FA9A048E9E6D}" destId="{3F4DD6BC-8615-40C5-BD77-C006E3CD3CDB}" srcOrd="0" destOrd="0" presId="urn:microsoft.com/office/officeart/2005/8/layout/radial5"/>
    <dgm:cxn modelId="{F2B63639-38A6-4E85-83C1-FEE6D2F02BB6}" type="presOf" srcId="{3791051C-62E9-4AA5-897A-B32B15DCE916}" destId="{501AEA5D-29E3-44FE-9022-710949DC98B8}" srcOrd="0" destOrd="0" presId="urn:microsoft.com/office/officeart/2005/8/layout/radial5"/>
    <dgm:cxn modelId="{AE73C124-022D-4D9A-9267-86440D9B47D8}" type="presOf" srcId="{8D167DEB-5FA4-4F40-94EB-EF4F4E47CA3B}" destId="{8F2D0FAE-6DB3-43A8-8E79-6FF6FD057A15}" srcOrd="1" destOrd="0" presId="urn:microsoft.com/office/officeart/2005/8/layout/radial5"/>
    <dgm:cxn modelId="{AB53844D-189E-40B0-9C2C-5B35EA84E1B6}" srcId="{E50C9CED-A53C-4188-9864-C7A960FD9654}" destId="{E5D1886B-2101-4309-A8AD-AA6C597841E8}" srcOrd="4" destOrd="0" parTransId="{8D167DEB-5FA4-4F40-94EB-EF4F4E47CA3B}" sibTransId="{CC0F5C37-0A3A-45C8-BEAB-FD7EE93F32FC}"/>
    <dgm:cxn modelId="{59401689-DF70-42E8-ACEE-49E50AC446EF}" type="presOf" srcId="{E5D1886B-2101-4309-A8AD-AA6C597841E8}" destId="{B16BC407-CA50-4D7F-A810-8DDD072C47E5}" srcOrd="0" destOrd="0" presId="urn:microsoft.com/office/officeart/2005/8/layout/radial5"/>
    <dgm:cxn modelId="{A836B1FB-93E4-4CB2-97C5-A23D79A604DE}" type="presOf" srcId="{3251176D-01CB-4641-A8BE-2B1FF553E83A}" destId="{08E95D27-F0C9-46BD-8463-01586C11AF0B}" srcOrd="0" destOrd="0" presId="urn:microsoft.com/office/officeart/2005/8/layout/radial5"/>
    <dgm:cxn modelId="{C3817FB3-B68A-402B-9F06-FD77A06238D7}" type="presOf" srcId="{581BCA1F-2A5E-42C7-A802-97451E782056}" destId="{0D65F558-99DB-4072-BCAF-607E14DBA91E}" srcOrd="0" destOrd="0" presId="urn:microsoft.com/office/officeart/2005/8/layout/radial5"/>
    <dgm:cxn modelId="{DC534680-1B67-4E8D-A709-AD219CEC1A7C}" type="presOf" srcId="{CB8003C2-BFEF-4874-9A73-2D39235DAFFB}" destId="{9326B6A4-9216-48A3-B793-DC4F27401179}" srcOrd="0" destOrd="0" presId="urn:microsoft.com/office/officeart/2005/8/layout/radial5"/>
    <dgm:cxn modelId="{B801F633-C5F7-4947-B41E-CC42D3C207E5}" type="presOf" srcId="{FF9E36A1-2A90-4F50-B812-11C62B30E1BD}" destId="{08E74778-9373-4766-BFD9-546F2D5709F4}" srcOrd="0" destOrd="0" presId="urn:microsoft.com/office/officeart/2005/8/layout/radial5"/>
    <dgm:cxn modelId="{A0CB5A96-AE66-4C9B-B9AF-66BF5FEDD4ED}" type="presOf" srcId="{B23B44B9-B6F0-4D24-8B9F-B12D73D767F8}" destId="{B96A349C-4FDA-47A1-A00A-D02AF09FB087}" srcOrd="0" destOrd="0" presId="urn:microsoft.com/office/officeart/2005/8/layout/radial5"/>
    <dgm:cxn modelId="{B2803713-7496-4805-A5FF-C8E774EFB8C5}" type="presOf" srcId="{E4087285-78E9-4CB4-81DB-45A482B5ED95}" destId="{131FF9EC-CE39-4C19-AFA1-9311346EB7E2}" srcOrd="0" destOrd="0" presId="urn:microsoft.com/office/officeart/2005/8/layout/radial5"/>
    <dgm:cxn modelId="{9D56A68A-033D-4C82-B203-00E982C85219}" type="presOf" srcId="{581BCA1F-2A5E-42C7-A802-97451E782056}" destId="{191CDDDD-7BB5-436B-8D9E-35BD2A78783E}" srcOrd="1" destOrd="0" presId="urn:microsoft.com/office/officeart/2005/8/layout/radial5"/>
    <dgm:cxn modelId="{9A1C146D-6EF1-41B4-B2C9-C9D328466624}" type="presOf" srcId="{CB8003C2-BFEF-4874-9A73-2D39235DAFFB}" destId="{8255CD90-E95B-425C-A491-C26D428CA979}" srcOrd="1" destOrd="0" presId="urn:microsoft.com/office/officeart/2005/8/layout/radial5"/>
    <dgm:cxn modelId="{47F1C050-76C9-4B7E-A422-F60DC6DE2776}" srcId="{E50C9CED-A53C-4188-9864-C7A960FD9654}" destId="{1C4DD0A6-3697-4426-A0AC-FA9A048E9E6D}" srcOrd="3" destOrd="0" parTransId="{3251176D-01CB-4641-A8BE-2B1FF553E83A}" sibTransId="{D5C910C8-4E78-4096-855E-49539C786C8D}"/>
    <dgm:cxn modelId="{CBE05C0D-424C-40E7-BEAD-EA6053303621}" type="presOf" srcId="{C3FB5829-ABFF-4662-AC0E-BBDF88A4BAA3}" destId="{3F75E291-5E36-4657-B298-D3B120B5A0D1}" srcOrd="1" destOrd="0" presId="urn:microsoft.com/office/officeart/2005/8/layout/radial5"/>
    <dgm:cxn modelId="{B80B02DB-154E-48E5-9FC8-053D64A2A41D}" type="presOf" srcId="{8D167DEB-5FA4-4F40-94EB-EF4F4E47CA3B}" destId="{92471EF2-98FD-4B34-A5EF-E5DDE137B5B2}" srcOrd="0" destOrd="0" presId="urn:microsoft.com/office/officeart/2005/8/layout/radial5"/>
    <dgm:cxn modelId="{397AA27C-3E68-49A6-B929-0765843A70AD}" srcId="{3791051C-62E9-4AA5-897A-B32B15DCE916}" destId="{E50C9CED-A53C-4188-9864-C7A960FD9654}" srcOrd="0" destOrd="0" parTransId="{C99B9307-626C-413E-AF65-69CC36B2B84D}" sibTransId="{206E7BD3-7858-429C-9908-1B4D40C79A42}"/>
    <dgm:cxn modelId="{31816FC0-4377-4978-BEA5-0FA90C3190C2}" srcId="{E50C9CED-A53C-4188-9864-C7A960FD9654}" destId="{E4087285-78E9-4CB4-81DB-45A482B5ED95}" srcOrd="1" destOrd="0" parTransId="{CB8003C2-BFEF-4874-9A73-2D39235DAFFB}" sibTransId="{C9FB7596-6AA1-44B7-B513-4999300BE89D}"/>
    <dgm:cxn modelId="{A0180435-FB5D-4E68-B1D9-773622334CCD}" type="presOf" srcId="{27A0DD61-CE55-4149-A42B-22A6AA434836}" destId="{E2784AD8-8141-42BE-810A-4C85EAEC9995}" srcOrd="1" destOrd="0" presId="urn:microsoft.com/office/officeart/2005/8/layout/radial5"/>
    <dgm:cxn modelId="{0A713CE8-07CB-42E3-B604-E04C891302CB}" type="presOf" srcId="{C3FB5829-ABFF-4662-AC0E-BBDF88A4BAA3}" destId="{F401CF95-9295-4D8E-A6EE-290E5CE1C5AB}" srcOrd="0" destOrd="0" presId="urn:microsoft.com/office/officeart/2005/8/layout/radial5"/>
    <dgm:cxn modelId="{FF31DF53-8853-43E4-A40E-968852AB19EC}" type="presParOf" srcId="{501AEA5D-29E3-44FE-9022-710949DC98B8}" destId="{099D9E01-FDAC-41EF-82F8-B9AE928491E5}" srcOrd="0" destOrd="0" presId="urn:microsoft.com/office/officeart/2005/8/layout/radial5"/>
    <dgm:cxn modelId="{7EC7D88F-7D07-4830-B498-914F59951DDA}" type="presParOf" srcId="{501AEA5D-29E3-44FE-9022-710949DC98B8}" destId="{0D65F558-99DB-4072-BCAF-607E14DBA91E}" srcOrd="1" destOrd="0" presId="urn:microsoft.com/office/officeart/2005/8/layout/radial5"/>
    <dgm:cxn modelId="{528B03D2-5AC7-4140-AB3F-5F53314686B0}" type="presParOf" srcId="{0D65F558-99DB-4072-BCAF-607E14DBA91E}" destId="{191CDDDD-7BB5-436B-8D9E-35BD2A78783E}" srcOrd="0" destOrd="0" presId="urn:microsoft.com/office/officeart/2005/8/layout/radial5"/>
    <dgm:cxn modelId="{18843B38-756C-482D-983C-2D9BF2D0FC53}" type="presParOf" srcId="{501AEA5D-29E3-44FE-9022-710949DC98B8}" destId="{06B8F828-555A-44F9-9A15-6A4DA55EAA0F}" srcOrd="2" destOrd="0" presId="urn:microsoft.com/office/officeart/2005/8/layout/radial5"/>
    <dgm:cxn modelId="{1EB8C71A-5680-4783-89AE-85788C8DBEE3}" type="presParOf" srcId="{501AEA5D-29E3-44FE-9022-710949DC98B8}" destId="{9326B6A4-9216-48A3-B793-DC4F27401179}" srcOrd="3" destOrd="0" presId="urn:microsoft.com/office/officeart/2005/8/layout/radial5"/>
    <dgm:cxn modelId="{623D6126-E2A2-4896-963F-BA75E42C5139}" type="presParOf" srcId="{9326B6A4-9216-48A3-B793-DC4F27401179}" destId="{8255CD90-E95B-425C-A491-C26D428CA979}" srcOrd="0" destOrd="0" presId="urn:microsoft.com/office/officeart/2005/8/layout/radial5"/>
    <dgm:cxn modelId="{B895AF96-9220-4789-9ECC-65CC8E8763F6}" type="presParOf" srcId="{501AEA5D-29E3-44FE-9022-710949DC98B8}" destId="{131FF9EC-CE39-4C19-AFA1-9311346EB7E2}" srcOrd="4" destOrd="0" presId="urn:microsoft.com/office/officeart/2005/8/layout/radial5"/>
    <dgm:cxn modelId="{8F414CED-4468-483E-BC11-A3CAF1CAE5EF}" type="presParOf" srcId="{501AEA5D-29E3-44FE-9022-710949DC98B8}" destId="{F401CF95-9295-4D8E-A6EE-290E5CE1C5AB}" srcOrd="5" destOrd="0" presId="urn:microsoft.com/office/officeart/2005/8/layout/radial5"/>
    <dgm:cxn modelId="{40B410EB-474A-436A-8785-94BFD8AE454A}" type="presParOf" srcId="{F401CF95-9295-4D8E-A6EE-290E5CE1C5AB}" destId="{3F75E291-5E36-4657-B298-D3B120B5A0D1}" srcOrd="0" destOrd="0" presId="urn:microsoft.com/office/officeart/2005/8/layout/radial5"/>
    <dgm:cxn modelId="{35249726-E958-4EA8-A8DF-C2EFEF8546A0}" type="presParOf" srcId="{501AEA5D-29E3-44FE-9022-710949DC98B8}" destId="{B96A349C-4FDA-47A1-A00A-D02AF09FB087}" srcOrd="6" destOrd="0" presId="urn:microsoft.com/office/officeart/2005/8/layout/radial5"/>
    <dgm:cxn modelId="{F9EBD137-B918-4BF8-A1DB-40CF5C56BD20}" type="presParOf" srcId="{501AEA5D-29E3-44FE-9022-710949DC98B8}" destId="{08E95D27-F0C9-46BD-8463-01586C11AF0B}" srcOrd="7" destOrd="0" presId="urn:microsoft.com/office/officeart/2005/8/layout/radial5"/>
    <dgm:cxn modelId="{A750CB17-E4AC-4184-92AD-A7263C82A2BC}" type="presParOf" srcId="{08E95D27-F0C9-46BD-8463-01586C11AF0B}" destId="{40C3AB11-E44C-4345-A8BD-B6F4313E66BD}" srcOrd="0" destOrd="0" presId="urn:microsoft.com/office/officeart/2005/8/layout/radial5"/>
    <dgm:cxn modelId="{4B4C6B84-F78F-4FD1-9F7B-70CF73D8F7B9}" type="presParOf" srcId="{501AEA5D-29E3-44FE-9022-710949DC98B8}" destId="{3F4DD6BC-8615-40C5-BD77-C006E3CD3CDB}" srcOrd="8" destOrd="0" presId="urn:microsoft.com/office/officeart/2005/8/layout/radial5"/>
    <dgm:cxn modelId="{59DFFF2D-9F1C-4455-9E21-69F648C5F8FA}" type="presParOf" srcId="{501AEA5D-29E3-44FE-9022-710949DC98B8}" destId="{92471EF2-98FD-4B34-A5EF-E5DDE137B5B2}" srcOrd="9" destOrd="0" presId="urn:microsoft.com/office/officeart/2005/8/layout/radial5"/>
    <dgm:cxn modelId="{9F99D63B-87E1-46C6-8956-89948C539C33}" type="presParOf" srcId="{92471EF2-98FD-4B34-A5EF-E5DDE137B5B2}" destId="{8F2D0FAE-6DB3-43A8-8E79-6FF6FD057A15}" srcOrd="0" destOrd="0" presId="urn:microsoft.com/office/officeart/2005/8/layout/radial5"/>
    <dgm:cxn modelId="{98C3CC79-3F57-4759-9F15-33888CA50E2B}" type="presParOf" srcId="{501AEA5D-29E3-44FE-9022-710949DC98B8}" destId="{B16BC407-CA50-4D7F-A810-8DDD072C47E5}" srcOrd="10" destOrd="0" presId="urn:microsoft.com/office/officeart/2005/8/layout/radial5"/>
    <dgm:cxn modelId="{E9802D8B-7F95-4E21-AF88-45BAA40EDE16}" type="presParOf" srcId="{501AEA5D-29E3-44FE-9022-710949DC98B8}" destId="{1817690C-D10B-415C-930B-89B8150AFE61}" srcOrd="11" destOrd="0" presId="urn:microsoft.com/office/officeart/2005/8/layout/radial5"/>
    <dgm:cxn modelId="{0C28E516-5658-4D46-BC6E-5851B94A3588}" type="presParOf" srcId="{1817690C-D10B-415C-930B-89B8150AFE61}" destId="{E2784AD8-8141-42BE-810A-4C85EAEC9995}" srcOrd="0" destOrd="0" presId="urn:microsoft.com/office/officeart/2005/8/layout/radial5"/>
    <dgm:cxn modelId="{F2375861-D801-427D-A1BC-279F3B67FB28}" type="presParOf" srcId="{501AEA5D-29E3-44FE-9022-710949DC98B8}" destId="{08E74778-9373-4766-BFD9-546F2D5709F4}" srcOrd="12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B8346D-A70C-4533-9F08-06631EDD128E}">
      <dsp:nvSpPr>
        <dsp:cNvPr id="0" name=""/>
        <dsp:cNvSpPr/>
      </dsp:nvSpPr>
      <dsp:spPr>
        <a:xfrm>
          <a:off x="3356613" y="2606221"/>
          <a:ext cx="2397281" cy="18131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Arial Black" panose="020B0A04020102020204" pitchFamily="34" charset="0"/>
            </a:rPr>
            <a:t>Школа№1</a:t>
          </a:r>
          <a:endParaRPr lang="ru-RU" sz="2800" kern="1200" dirty="0">
            <a:latin typeface="Arial Black" panose="020B0A04020102020204" pitchFamily="34" charset="0"/>
          </a:endParaRPr>
        </a:p>
      </dsp:txBody>
      <dsp:txXfrm>
        <a:off x="3707687" y="2871743"/>
        <a:ext cx="1695133" cy="1282056"/>
      </dsp:txXfrm>
    </dsp:sp>
    <dsp:sp modelId="{82BB0D07-F097-42ED-902D-9CF52E7987ED}">
      <dsp:nvSpPr>
        <dsp:cNvPr id="0" name=""/>
        <dsp:cNvSpPr/>
      </dsp:nvSpPr>
      <dsp:spPr>
        <a:xfrm rot="16200000">
          <a:off x="4252849" y="1742322"/>
          <a:ext cx="604809" cy="62088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/>
        </a:p>
      </dsp:txBody>
      <dsp:txXfrm>
        <a:off x="4343571" y="1957220"/>
        <a:ext cx="423366" cy="372529"/>
      </dsp:txXfrm>
    </dsp:sp>
    <dsp:sp modelId="{2C18AECF-D519-4B03-A5E7-697D9486B769}">
      <dsp:nvSpPr>
        <dsp:cNvPr id="0" name=""/>
        <dsp:cNvSpPr/>
      </dsp:nvSpPr>
      <dsp:spPr>
        <a:xfrm>
          <a:off x="3382950" y="4173"/>
          <a:ext cx="2344608" cy="1460896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 Black" panose="020B0A04020102020204" pitchFamily="34" charset="0"/>
            </a:rPr>
            <a:t>Органы власти</a:t>
          </a:r>
          <a:endParaRPr lang="ru-RU" sz="1400" kern="1200" dirty="0">
            <a:latin typeface="Arial Black" panose="020B0A04020102020204" pitchFamily="34" charset="0"/>
          </a:endParaRPr>
        </a:p>
      </dsp:txBody>
      <dsp:txXfrm>
        <a:off x="3726310" y="218116"/>
        <a:ext cx="1657888" cy="1033010"/>
      </dsp:txXfrm>
    </dsp:sp>
    <dsp:sp modelId="{4FE52986-62B9-4588-8CAA-728ACB81067C}">
      <dsp:nvSpPr>
        <dsp:cNvPr id="0" name=""/>
        <dsp:cNvSpPr/>
      </dsp:nvSpPr>
      <dsp:spPr>
        <a:xfrm rot="19029396">
          <a:off x="5403398" y="2169980"/>
          <a:ext cx="530000" cy="62088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/>
        </a:p>
      </dsp:txBody>
      <dsp:txXfrm>
        <a:off x="5424607" y="2348216"/>
        <a:ext cx="371000" cy="372529"/>
      </dsp:txXfrm>
    </dsp:sp>
    <dsp:sp modelId="{0016F235-81DF-497A-888B-308FDEAE2647}">
      <dsp:nvSpPr>
        <dsp:cNvPr id="0" name=""/>
        <dsp:cNvSpPr/>
      </dsp:nvSpPr>
      <dsp:spPr>
        <a:xfrm>
          <a:off x="5480106" y="784772"/>
          <a:ext cx="2458061" cy="1460896"/>
        </a:xfrm>
        <a:prstGeom prst="ellipse">
          <a:avLst/>
        </a:prstGeom>
        <a:solidFill>
          <a:schemeClr val="accent2"/>
        </a:solidFill>
        <a:ln w="12700" cap="flat" cmpd="sng" algn="ctr">
          <a:solidFill>
            <a:schemeClr val="accent2">
              <a:shade val="50000"/>
            </a:schemeClr>
          </a:solidFill>
          <a:prstDash val="solid"/>
          <a:miter lim="800000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Arial Black" panose="020B0A04020102020204" pitchFamily="34" charset="0"/>
            </a:rPr>
            <a:t>родители</a:t>
          </a:r>
          <a:endParaRPr lang="ru-RU" sz="1400" kern="1200" dirty="0">
            <a:solidFill>
              <a:schemeClr val="tx1"/>
            </a:solidFill>
            <a:latin typeface="Arial Black" panose="020B0A04020102020204" pitchFamily="34" charset="0"/>
          </a:endParaRPr>
        </a:p>
      </dsp:txBody>
      <dsp:txXfrm>
        <a:off x="5840081" y="998715"/>
        <a:ext cx="1738111" cy="1033010"/>
      </dsp:txXfrm>
    </dsp:sp>
    <dsp:sp modelId="{76B972D1-189D-4704-9C59-54224844CBAC}">
      <dsp:nvSpPr>
        <dsp:cNvPr id="0" name=""/>
        <dsp:cNvSpPr/>
      </dsp:nvSpPr>
      <dsp:spPr>
        <a:xfrm rot="21000000">
          <a:off x="5797325" y="2966896"/>
          <a:ext cx="186283" cy="62088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/>
        </a:p>
      </dsp:txBody>
      <dsp:txXfrm>
        <a:off x="5797750" y="3095924"/>
        <a:ext cx="130398" cy="372529"/>
      </dsp:txXfrm>
    </dsp:sp>
    <dsp:sp modelId="{1A3B89C9-FD7E-4C22-BF53-ADE12523F4ED}">
      <dsp:nvSpPr>
        <dsp:cNvPr id="0" name=""/>
        <dsp:cNvSpPr/>
      </dsp:nvSpPr>
      <dsp:spPr>
        <a:xfrm>
          <a:off x="6011751" y="2299902"/>
          <a:ext cx="2558892" cy="1460896"/>
        </a:xfrm>
        <a:prstGeom prst="ellipse">
          <a:avLst/>
        </a:prstGeom>
        <a:solidFill>
          <a:schemeClr val="accent6"/>
        </a:solidFill>
        <a:ln w="12700" cap="flat" cmpd="sng" algn="ctr">
          <a:solidFill>
            <a:schemeClr val="accent6">
              <a:shade val="50000"/>
            </a:schemeClr>
          </a:solidFill>
          <a:prstDash val="solid"/>
          <a:miter lim="800000"/>
        </a:ln>
        <a:effectLst/>
      </dsp:spPr>
      <dsp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Arial Black" panose="020B0A04020102020204" pitchFamily="34" charset="0"/>
            </a:rPr>
            <a:t>Учреждения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Arial Black" panose="020B0A04020102020204" pitchFamily="34" charset="0"/>
            </a:rPr>
            <a:t>социальной сферы</a:t>
          </a:r>
          <a:endParaRPr lang="ru-RU" sz="1400" kern="1200" dirty="0">
            <a:solidFill>
              <a:schemeClr val="tx1"/>
            </a:solidFill>
            <a:latin typeface="Arial Black" panose="020B0A04020102020204" pitchFamily="34" charset="0"/>
          </a:endParaRPr>
        </a:p>
      </dsp:txBody>
      <dsp:txXfrm>
        <a:off x="6386492" y="2513845"/>
        <a:ext cx="1809410" cy="1033010"/>
      </dsp:txXfrm>
    </dsp:sp>
    <dsp:sp modelId="{A441CE51-BCC1-4E70-8C4E-9B4DFE5DC05B}">
      <dsp:nvSpPr>
        <dsp:cNvPr id="0" name=""/>
        <dsp:cNvSpPr/>
      </dsp:nvSpPr>
      <dsp:spPr>
        <a:xfrm rot="1222500">
          <a:off x="5747885" y="3705843"/>
          <a:ext cx="326169" cy="62088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/>
        </a:p>
      </dsp:txBody>
      <dsp:txXfrm>
        <a:off x="5750946" y="3812985"/>
        <a:ext cx="228318" cy="372529"/>
      </dsp:txXfrm>
    </dsp:sp>
    <dsp:sp modelId="{EA117A43-A2EE-4CB0-B2E8-EA1B46B6F0C7}">
      <dsp:nvSpPr>
        <dsp:cNvPr id="0" name=""/>
        <dsp:cNvSpPr/>
      </dsp:nvSpPr>
      <dsp:spPr>
        <a:xfrm>
          <a:off x="5964407" y="3839451"/>
          <a:ext cx="2625684" cy="1368538"/>
        </a:xfrm>
        <a:prstGeom prst="ellipse">
          <a:avLst/>
        </a:prstGeom>
        <a:gradFill rotWithShape="1">
          <a:gsLst>
            <a:gs pos="0">
              <a:schemeClr val="accent3">
                <a:satMod val="103000"/>
                <a:lumMod val="102000"/>
                <a:tint val="94000"/>
              </a:schemeClr>
            </a:gs>
            <a:gs pos="50000">
              <a:schemeClr val="accent3">
                <a:satMod val="110000"/>
                <a:lumMod val="100000"/>
                <a:shade val="100000"/>
              </a:schemeClr>
            </a:gs>
            <a:gs pos="100000">
              <a:schemeClr val="accent3"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Arial Black" panose="020B0A04020102020204" pitchFamily="34" charset="0"/>
            </a:rPr>
            <a:t>Учреждения культуры</a:t>
          </a:r>
          <a:endParaRPr lang="ru-RU" sz="1400" kern="1200" dirty="0">
            <a:solidFill>
              <a:schemeClr val="tx1"/>
            </a:solidFill>
            <a:latin typeface="Arial Black" panose="020B0A04020102020204" pitchFamily="34" charset="0"/>
          </a:endParaRPr>
        </a:p>
      </dsp:txBody>
      <dsp:txXfrm>
        <a:off x="6348930" y="4039869"/>
        <a:ext cx="1856638" cy="967702"/>
      </dsp:txXfrm>
    </dsp:sp>
    <dsp:sp modelId="{5DA87DF7-3F07-44BD-A226-F261C34CE279}">
      <dsp:nvSpPr>
        <dsp:cNvPr id="0" name=""/>
        <dsp:cNvSpPr/>
      </dsp:nvSpPr>
      <dsp:spPr>
        <a:xfrm rot="3239952">
          <a:off x="5156147" y="4458724"/>
          <a:ext cx="623914" cy="62088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/>
        </a:p>
      </dsp:txBody>
      <dsp:txXfrm>
        <a:off x="5194536" y="4507555"/>
        <a:ext cx="437650" cy="372529"/>
      </dsp:txXfrm>
    </dsp:sp>
    <dsp:sp modelId="{627AB11C-E86A-43EE-B21B-E9C56ADE9E86}">
      <dsp:nvSpPr>
        <dsp:cNvPr id="0" name=""/>
        <dsp:cNvSpPr/>
      </dsp:nvSpPr>
      <dsp:spPr>
        <a:xfrm>
          <a:off x="4943634" y="5225139"/>
          <a:ext cx="2619884" cy="1250206"/>
        </a:xfrm>
        <a:prstGeom prst="ellipse">
          <a:avLst/>
        </a:prstGeom>
        <a:gradFill rotWithShape="1">
          <a:gsLst>
            <a:gs pos="0">
              <a:schemeClr val="accent4">
                <a:lumMod val="110000"/>
                <a:satMod val="105000"/>
                <a:tint val="67000"/>
              </a:schemeClr>
            </a:gs>
            <a:gs pos="50000">
              <a:schemeClr val="accent4">
                <a:lumMod val="105000"/>
                <a:satMod val="103000"/>
                <a:tint val="73000"/>
              </a:schemeClr>
            </a:gs>
            <a:gs pos="100000">
              <a:schemeClr val="accent4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 Black" panose="020B0A04020102020204" pitchFamily="34" charset="0"/>
            </a:rPr>
            <a:t>Некоммерческие организации</a:t>
          </a:r>
          <a:endParaRPr lang="ru-RU" sz="1400" kern="1200" dirty="0">
            <a:latin typeface="Arial Black" panose="020B0A04020102020204" pitchFamily="34" charset="0"/>
          </a:endParaRPr>
        </a:p>
      </dsp:txBody>
      <dsp:txXfrm>
        <a:off x="5327307" y="5408227"/>
        <a:ext cx="1852538" cy="884030"/>
      </dsp:txXfrm>
    </dsp:sp>
    <dsp:sp modelId="{7A0A01D3-AD3F-4C1A-88B7-4DE38F493B0B}">
      <dsp:nvSpPr>
        <dsp:cNvPr id="0" name=""/>
        <dsp:cNvSpPr/>
      </dsp:nvSpPr>
      <dsp:spPr>
        <a:xfrm rot="6600000">
          <a:off x="3768355" y="4572203"/>
          <a:ext cx="576612" cy="62088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/>
        </a:p>
      </dsp:txBody>
      <dsp:txXfrm rot="10800000">
        <a:off x="3884429" y="4615103"/>
        <a:ext cx="403628" cy="372529"/>
      </dsp:txXfrm>
    </dsp:sp>
    <dsp:sp modelId="{276B42C5-7AFA-4237-BB6A-5F32245CB532}">
      <dsp:nvSpPr>
        <dsp:cNvPr id="0" name=""/>
        <dsp:cNvSpPr/>
      </dsp:nvSpPr>
      <dsp:spPr>
        <a:xfrm>
          <a:off x="2364543" y="5392929"/>
          <a:ext cx="2481055" cy="1460896"/>
        </a:xfrm>
        <a:prstGeom prst="ellipse">
          <a:avLst/>
        </a:prstGeom>
        <a:gradFill rotWithShape="1">
          <a:gsLst>
            <a:gs pos="0">
              <a:schemeClr val="accent2">
                <a:lumMod val="110000"/>
                <a:satMod val="105000"/>
                <a:tint val="67000"/>
              </a:schemeClr>
            </a:gs>
            <a:gs pos="50000">
              <a:schemeClr val="accent2">
                <a:lumMod val="105000"/>
                <a:satMod val="103000"/>
                <a:tint val="73000"/>
              </a:schemeClr>
            </a:gs>
            <a:gs pos="100000">
              <a:schemeClr val="accent2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 Black" panose="020B0A04020102020204" pitchFamily="34" charset="0"/>
            </a:rPr>
            <a:t>Коммерческие организации</a:t>
          </a:r>
          <a:endParaRPr lang="ru-RU" sz="1400" kern="1200" dirty="0">
            <a:latin typeface="Arial Black" panose="020B0A04020102020204" pitchFamily="34" charset="0"/>
          </a:endParaRPr>
        </a:p>
      </dsp:txBody>
      <dsp:txXfrm>
        <a:off x="2727885" y="5606872"/>
        <a:ext cx="1754371" cy="1033010"/>
      </dsp:txXfrm>
    </dsp:sp>
    <dsp:sp modelId="{A801EC58-5178-4873-ABFD-126E8B7640C8}">
      <dsp:nvSpPr>
        <dsp:cNvPr id="0" name=""/>
        <dsp:cNvSpPr/>
      </dsp:nvSpPr>
      <dsp:spPr>
        <a:xfrm rot="9384360">
          <a:off x="3011787" y="3793997"/>
          <a:ext cx="377616" cy="62088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/>
        </a:p>
      </dsp:txBody>
      <dsp:txXfrm rot="10800000">
        <a:off x="3120337" y="3895502"/>
        <a:ext cx="264331" cy="372529"/>
      </dsp:txXfrm>
    </dsp:sp>
    <dsp:sp modelId="{46C0E178-F983-4CE2-B7D8-62FCD06174DB}">
      <dsp:nvSpPr>
        <dsp:cNvPr id="0" name=""/>
        <dsp:cNvSpPr/>
      </dsp:nvSpPr>
      <dsp:spPr>
        <a:xfrm>
          <a:off x="616640" y="3957634"/>
          <a:ext cx="2495328" cy="1460896"/>
        </a:xfrm>
        <a:prstGeom prst="ellipse">
          <a:avLst/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 Black" panose="020B0A04020102020204" pitchFamily="34" charset="0"/>
            </a:rPr>
            <a:t>Учреждения дополнительного образования</a:t>
          </a:r>
          <a:endParaRPr lang="ru-RU" sz="1200" kern="1200" dirty="0">
            <a:latin typeface="Arial Black" panose="020B0A04020102020204" pitchFamily="34" charset="0"/>
          </a:endParaRPr>
        </a:p>
      </dsp:txBody>
      <dsp:txXfrm>
        <a:off x="982072" y="4171577"/>
        <a:ext cx="1764464" cy="1033010"/>
      </dsp:txXfrm>
    </dsp:sp>
    <dsp:sp modelId="{9432286F-19BD-4AA3-9E57-217333B15A1F}">
      <dsp:nvSpPr>
        <dsp:cNvPr id="0" name=""/>
        <dsp:cNvSpPr/>
      </dsp:nvSpPr>
      <dsp:spPr>
        <a:xfrm rot="11400000">
          <a:off x="3104795" y="2964390"/>
          <a:ext cx="202058" cy="62088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/>
        </a:p>
      </dsp:txBody>
      <dsp:txXfrm rot="10800000">
        <a:off x="3164952" y="3093829"/>
        <a:ext cx="141441" cy="372529"/>
      </dsp:txXfrm>
    </dsp:sp>
    <dsp:sp modelId="{4BC96410-4355-4A7D-8A58-4582D61BEE63}">
      <dsp:nvSpPr>
        <dsp:cNvPr id="0" name=""/>
        <dsp:cNvSpPr/>
      </dsp:nvSpPr>
      <dsp:spPr>
        <a:xfrm>
          <a:off x="573356" y="2299902"/>
          <a:ext cx="2491910" cy="1460896"/>
        </a:xfrm>
        <a:prstGeom prst="ellipse">
          <a:avLst/>
        </a:prstGeom>
        <a:gradFill rotWithShape="1">
          <a:gsLst>
            <a:gs pos="0">
              <a:schemeClr val="accent1">
                <a:lumMod val="110000"/>
                <a:satMod val="105000"/>
                <a:tint val="67000"/>
              </a:schemeClr>
            </a:gs>
            <a:gs pos="50000">
              <a:schemeClr val="accent1">
                <a:lumMod val="105000"/>
                <a:satMod val="103000"/>
                <a:tint val="73000"/>
              </a:schemeClr>
            </a:gs>
            <a:gs pos="100000">
              <a:schemeClr val="accent1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 Black" panose="020B0A04020102020204" pitchFamily="34" charset="0"/>
            </a:rPr>
            <a:t>Учреждения здравоохранения</a:t>
          </a:r>
          <a:endParaRPr lang="ru-RU" sz="1200" kern="1200" dirty="0">
            <a:latin typeface="Arial Black" panose="020B0A04020102020204" pitchFamily="34" charset="0"/>
          </a:endParaRPr>
        </a:p>
      </dsp:txBody>
      <dsp:txXfrm>
        <a:off x="938288" y="2513845"/>
        <a:ext cx="1762046" cy="1033010"/>
      </dsp:txXfrm>
    </dsp:sp>
    <dsp:sp modelId="{CB701406-DEB2-4596-A901-4383CC282926}">
      <dsp:nvSpPr>
        <dsp:cNvPr id="0" name=""/>
        <dsp:cNvSpPr/>
      </dsp:nvSpPr>
      <dsp:spPr>
        <a:xfrm rot="13427904">
          <a:off x="3231657" y="2173281"/>
          <a:ext cx="500907" cy="62088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/>
        </a:p>
      </dsp:txBody>
      <dsp:txXfrm rot="10800000">
        <a:off x="3361025" y="2349460"/>
        <a:ext cx="350635" cy="372529"/>
      </dsp:txXfrm>
    </dsp:sp>
    <dsp:sp modelId="{1BB7C783-D370-4AA1-81F0-0C3E5A4879A9}">
      <dsp:nvSpPr>
        <dsp:cNvPr id="0" name=""/>
        <dsp:cNvSpPr/>
      </dsp:nvSpPr>
      <dsp:spPr>
        <a:xfrm>
          <a:off x="1263373" y="796645"/>
          <a:ext cx="2442239" cy="1460896"/>
        </a:xfrm>
        <a:prstGeom prst="ellipse">
          <a:avLst/>
        </a:prstGeom>
        <a:gradFill rotWithShape="1">
          <a:gsLst>
            <a:gs pos="0">
              <a:schemeClr val="accent4">
                <a:lumMod val="110000"/>
                <a:satMod val="105000"/>
                <a:tint val="67000"/>
              </a:schemeClr>
            </a:gs>
            <a:gs pos="50000">
              <a:schemeClr val="accent4">
                <a:lumMod val="105000"/>
                <a:satMod val="103000"/>
                <a:tint val="73000"/>
              </a:schemeClr>
            </a:gs>
            <a:gs pos="100000">
              <a:schemeClr val="accent4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 smtClean="0">
              <a:latin typeface="Arial Black" panose="020B0A04020102020204" pitchFamily="34" charset="0"/>
            </a:rPr>
            <a:t>Образовательные учреждения</a:t>
          </a:r>
          <a:endParaRPr lang="ru-RU" sz="1200" b="1" i="0" kern="1200" dirty="0">
            <a:latin typeface="Arial Black" panose="020B0A04020102020204" pitchFamily="34" charset="0"/>
          </a:endParaRPr>
        </a:p>
      </dsp:txBody>
      <dsp:txXfrm>
        <a:off x="1621031" y="1010588"/>
        <a:ext cx="1726923" cy="103301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61F4A4-B247-4298-BDA1-3B1D9CC6BC24}">
      <dsp:nvSpPr>
        <dsp:cNvPr id="0" name=""/>
        <dsp:cNvSpPr/>
      </dsp:nvSpPr>
      <dsp:spPr>
        <a:xfrm>
          <a:off x="3681197" y="2230482"/>
          <a:ext cx="1603321" cy="133411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latin typeface="Arial Black" panose="020B0A04020102020204" pitchFamily="34" charset="0"/>
            </a:rPr>
            <a:t>Школа №1</a:t>
          </a:r>
          <a:endParaRPr lang="ru-RU" sz="2100" kern="1200" dirty="0">
            <a:latin typeface="Arial Black" panose="020B0A04020102020204" pitchFamily="34" charset="0"/>
          </a:endParaRPr>
        </a:p>
      </dsp:txBody>
      <dsp:txXfrm>
        <a:off x="3915998" y="2425858"/>
        <a:ext cx="1133719" cy="943359"/>
      </dsp:txXfrm>
    </dsp:sp>
    <dsp:sp modelId="{6C677A30-9DA4-4C39-8A6A-0360D189356F}">
      <dsp:nvSpPr>
        <dsp:cNvPr id="0" name=""/>
        <dsp:cNvSpPr/>
      </dsp:nvSpPr>
      <dsp:spPr>
        <a:xfrm rot="16200000">
          <a:off x="4339460" y="1757062"/>
          <a:ext cx="286795" cy="42195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4382479" y="1884471"/>
        <a:ext cx="200757" cy="253171"/>
      </dsp:txXfrm>
    </dsp:sp>
    <dsp:sp modelId="{EA68A9FE-6A99-4802-A07B-28DBB57BE3A0}">
      <dsp:nvSpPr>
        <dsp:cNvPr id="0" name=""/>
        <dsp:cNvSpPr/>
      </dsp:nvSpPr>
      <dsp:spPr>
        <a:xfrm>
          <a:off x="3216228" y="21720"/>
          <a:ext cx="2533260" cy="1667638"/>
        </a:xfrm>
        <a:prstGeom prst="ellipse">
          <a:avLst/>
        </a:prstGeom>
        <a:gradFill rotWithShape="1">
          <a:gsLst>
            <a:gs pos="0">
              <a:schemeClr val="accent2">
                <a:lumMod val="110000"/>
                <a:satMod val="105000"/>
                <a:tint val="67000"/>
              </a:schemeClr>
            </a:gs>
            <a:gs pos="50000">
              <a:schemeClr val="accent2">
                <a:lumMod val="105000"/>
                <a:satMod val="103000"/>
                <a:tint val="73000"/>
              </a:schemeClr>
            </a:gs>
            <a:gs pos="100000">
              <a:schemeClr val="accent2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Arial Black" panose="020B0A04020102020204" pitchFamily="34" charset="0"/>
            </a:rPr>
            <a:t>Югорский государственный университет</a:t>
          </a:r>
          <a:endParaRPr lang="ru-RU" sz="1300" kern="1200" dirty="0">
            <a:latin typeface="Arial Black" panose="020B0A04020102020204" pitchFamily="34" charset="0"/>
          </a:endParaRPr>
        </a:p>
      </dsp:txBody>
      <dsp:txXfrm>
        <a:off x="3587215" y="265940"/>
        <a:ext cx="1791286" cy="1179198"/>
      </dsp:txXfrm>
    </dsp:sp>
    <dsp:sp modelId="{DCB018F5-E8C7-4189-B90D-22F8626D7533}">
      <dsp:nvSpPr>
        <dsp:cNvPr id="0" name=""/>
        <dsp:cNvSpPr/>
      </dsp:nvSpPr>
      <dsp:spPr>
        <a:xfrm rot="20236932">
          <a:off x="5255247" y="2328951"/>
          <a:ext cx="163524" cy="42195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5257150" y="2422814"/>
        <a:ext cx="114467" cy="253171"/>
      </dsp:txXfrm>
    </dsp:sp>
    <dsp:sp modelId="{3CFFA528-46A6-426F-90E4-8852E132382F}">
      <dsp:nvSpPr>
        <dsp:cNvPr id="0" name=""/>
        <dsp:cNvSpPr/>
      </dsp:nvSpPr>
      <dsp:spPr>
        <a:xfrm>
          <a:off x="5303589" y="1208974"/>
          <a:ext cx="2441640" cy="1667638"/>
        </a:xfrm>
        <a:prstGeom prst="ellipse">
          <a:avLst/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Arial Black" panose="020B0A04020102020204" pitchFamily="34" charset="0"/>
            </a:rPr>
            <a:t>Открытый молодежный университет 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Arial Black" panose="020B0A04020102020204" pitchFamily="34" charset="0"/>
            </a:rPr>
            <a:t>г. Томск</a:t>
          </a:r>
          <a:endParaRPr lang="ru-RU" sz="1300" kern="1200" dirty="0">
            <a:latin typeface="Arial Black" panose="020B0A04020102020204" pitchFamily="34" charset="0"/>
          </a:endParaRPr>
        </a:p>
      </dsp:txBody>
      <dsp:txXfrm>
        <a:off x="5661159" y="1453194"/>
        <a:ext cx="1726500" cy="1179198"/>
      </dsp:txXfrm>
    </dsp:sp>
    <dsp:sp modelId="{C81671A4-756B-4DE8-A18E-6A5CDF4634C5}">
      <dsp:nvSpPr>
        <dsp:cNvPr id="0" name=""/>
        <dsp:cNvSpPr/>
      </dsp:nvSpPr>
      <dsp:spPr>
        <a:xfrm rot="1403766">
          <a:off x="5260900" y="3065698"/>
          <a:ext cx="196507" cy="42195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5263323" y="3138384"/>
        <a:ext cx="137555" cy="253171"/>
      </dsp:txXfrm>
    </dsp:sp>
    <dsp:sp modelId="{B97AC506-92AA-43B9-92AD-FA0BAEB88243}">
      <dsp:nvSpPr>
        <dsp:cNvPr id="0" name=""/>
        <dsp:cNvSpPr/>
      </dsp:nvSpPr>
      <dsp:spPr>
        <a:xfrm>
          <a:off x="5324255" y="2977844"/>
          <a:ext cx="2542832" cy="1667638"/>
        </a:xfrm>
        <a:prstGeom prst="ellipse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latin typeface="Arial Black" panose="020B0A04020102020204" pitchFamily="34" charset="0"/>
            </a:rPr>
            <a:t>Ханты-Мансийская государственная медицинская академия</a:t>
          </a:r>
          <a:endParaRPr lang="ru-RU" sz="1300" b="1" kern="1200" dirty="0">
            <a:latin typeface="Arial Black" panose="020B0A04020102020204" pitchFamily="34" charset="0"/>
          </a:endParaRPr>
        </a:p>
      </dsp:txBody>
      <dsp:txXfrm>
        <a:off x="5696644" y="3222064"/>
        <a:ext cx="1798054" cy="1179198"/>
      </dsp:txXfrm>
    </dsp:sp>
    <dsp:sp modelId="{CB4F7F7B-F306-47A8-9F75-55FA5F0776BE}">
      <dsp:nvSpPr>
        <dsp:cNvPr id="0" name=""/>
        <dsp:cNvSpPr/>
      </dsp:nvSpPr>
      <dsp:spPr>
        <a:xfrm rot="5479956">
          <a:off x="4317744" y="3616039"/>
          <a:ext cx="286983" cy="42195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0800000">
        <a:off x="4361793" y="3657393"/>
        <a:ext cx="200888" cy="253171"/>
      </dsp:txXfrm>
    </dsp:sp>
    <dsp:sp modelId="{A74DA1AA-5D95-4775-9B5F-B42E2FB56401}">
      <dsp:nvSpPr>
        <dsp:cNvPr id="0" name=""/>
        <dsp:cNvSpPr/>
      </dsp:nvSpPr>
      <dsp:spPr>
        <a:xfrm>
          <a:off x="3079841" y="4105716"/>
          <a:ext cx="2711030" cy="1667638"/>
        </a:xfrm>
        <a:prstGeom prst="ellipse">
          <a:avLst/>
        </a:prstGeom>
        <a:gradFill rotWithShape="1">
          <a:gsLst>
            <a:gs pos="0">
              <a:schemeClr val="dk1">
                <a:lumMod val="110000"/>
                <a:satMod val="105000"/>
                <a:tint val="67000"/>
              </a:schemeClr>
            </a:gs>
            <a:gs pos="50000">
              <a:schemeClr val="dk1">
                <a:lumMod val="105000"/>
                <a:satMod val="103000"/>
                <a:tint val="73000"/>
              </a:schemeClr>
            </a:gs>
            <a:gs pos="100000">
              <a:schemeClr val="dk1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Arial Black" panose="020B0A04020102020204" pitchFamily="34" charset="0"/>
            </a:rPr>
            <a:t>Ханты-Мансийский технолого-педагогический колледж</a:t>
          </a:r>
          <a:endParaRPr lang="ru-RU" sz="1300" kern="1200" dirty="0">
            <a:latin typeface="Arial Black" panose="020B0A04020102020204" pitchFamily="34" charset="0"/>
          </a:endParaRPr>
        </a:p>
      </dsp:txBody>
      <dsp:txXfrm>
        <a:off x="3476862" y="4349936"/>
        <a:ext cx="1916988" cy="1179198"/>
      </dsp:txXfrm>
    </dsp:sp>
    <dsp:sp modelId="{A1AA4B4C-19DB-4905-9DBB-DBD85AFDD7E9}">
      <dsp:nvSpPr>
        <dsp:cNvPr id="0" name=""/>
        <dsp:cNvSpPr/>
      </dsp:nvSpPr>
      <dsp:spPr>
        <a:xfrm rot="9348408">
          <a:off x="3409350" y="3106910"/>
          <a:ext cx="275790" cy="42195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0800000">
        <a:off x="3488454" y="3174347"/>
        <a:ext cx="193053" cy="253171"/>
      </dsp:txXfrm>
    </dsp:sp>
    <dsp:sp modelId="{0987FBFC-A88D-43F9-B2AD-9D857C9B7CD1}">
      <dsp:nvSpPr>
        <dsp:cNvPr id="0" name=""/>
        <dsp:cNvSpPr/>
      </dsp:nvSpPr>
      <dsp:spPr>
        <a:xfrm>
          <a:off x="1008181" y="3060965"/>
          <a:ext cx="2509996" cy="1667638"/>
        </a:xfrm>
        <a:prstGeom prst="ellipse">
          <a:avLst/>
        </a:prstGeom>
        <a:gradFill rotWithShape="1">
          <a:gsLst>
            <a:gs pos="0">
              <a:schemeClr val="accent6">
                <a:satMod val="103000"/>
                <a:lumMod val="102000"/>
                <a:tint val="94000"/>
              </a:schemeClr>
            </a:gs>
            <a:gs pos="50000">
              <a:schemeClr val="accent6">
                <a:satMod val="110000"/>
                <a:lumMod val="100000"/>
                <a:shade val="100000"/>
              </a:schemeClr>
            </a:gs>
            <a:gs pos="100000">
              <a:schemeClr val="accent6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  <a:latin typeface="Arial Black" panose="020B0A04020102020204" pitchFamily="34" charset="0"/>
            </a:rPr>
            <a:t>Югорский колледж-интернат олимпийского резерва</a:t>
          </a:r>
          <a:endParaRPr lang="ru-RU" sz="1300" kern="1200" dirty="0">
            <a:solidFill>
              <a:schemeClr val="tx1"/>
            </a:solidFill>
            <a:latin typeface="Arial Black" panose="020B0A04020102020204" pitchFamily="34" charset="0"/>
          </a:endParaRPr>
        </a:p>
      </dsp:txBody>
      <dsp:txXfrm>
        <a:off x="1375761" y="3305185"/>
        <a:ext cx="1774836" cy="1179198"/>
      </dsp:txXfrm>
    </dsp:sp>
    <dsp:sp modelId="{F0D73C1E-DED5-42F2-AD4F-853F2FC6BF7F}">
      <dsp:nvSpPr>
        <dsp:cNvPr id="0" name=""/>
        <dsp:cNvSpPr/>
      </dsp:nvSpPr>
      <dsp:spPr>
        <a:xfrm rot="12041100">
          <a:off x="3543397" y="2361007"/>
          <a:ext cx="154442" cy="42195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0800000">
        <a:off x="3588237" y="2453580"/>
        <a:ext cx="108109" cy="253171"/>
      </dsp:txXfrm>
    </dsp:sp>
    <dsp:sp modelId="{1745B8B8-5FA1-46B9-9AF8-70D3E27481B3}">
      <dsp:nvSpPr>
        <dsp:cNvPr id="0" name=""/>
        <dsp:cNvSpPr/>
      </dsp:nvSpPr>
      <dsp:spPr>
        <a:xfrm>
          <a:off x="987610" y="1242958"/>
          <a:ext cx="2685032" cy="1683548"/>
        </a:xfrm>
        <a:prstGeom prst="ellipse">
          <a:avLst/>
        </a:prstGeom>
        <a:solidFill>
          <a:schemeClr val="accent4"/>
        </a:solidFill>
        <a:ln w="12700" cap="flat" cmpd="sng" algn="ctr">
          <a:solidFill>
            <a:schemeClr val="accent4">
              <a:shade val="50000"/>
            </a:schemeClr>
          </a:solidFill>
          <a:prstDash val="solid"/>
          <a:miter lim="800000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  <a:latin typeface="Arial Black" panose="020B0A04020102020204" pitchFamily="34" charset="0"/>
            </a:rPr>
            <a:t>Межшкольный учебный комбинат</a:t>
          </a:r>
          <a:endParaRPr lang="ru-RU" sz="1300" kern="1200" dirty="0">
            <a:solidFill>
              <a:schemeClr val="tx1"/>
            </a:solidFill>
            <a:latin typeface="Arial Black" panose="020B0A04020102020204" pitchFamily="34" charset="0"/>
          </a:endParaRPr>
        </a:p>
      </dsp:txBody>
      <dsp:txXfrm>
        <a:off x="1380824" y="1489508"/>
        <a:ext cx="1898604" cy="119044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9D9E01-FDAC-41EF-82F8-B9AE928491E5}">
      <dsp:nvSpPr>
        <dsp:cNvPr id="0" name=""/>
        <dsp:cNvSpPr/>
      </dsp:nvSpPr>
      <dsp:spPr>
        <a:xfrm>
          <a:off x="3519283" y="1935967"/>
          <a:ext cx="1741739" cy="117618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latin typeface="Arial Black" panose="020B0A04020102020204" pitchFamily="34" charset="0"/>
            </a:rPr>
            <a:t>Школа №1</a:t>
          </a:r>
          <a:endParaRPr lang="ru-RU" sz="2200" kern="1200" dirty="0">
            <a:latin typeface="Arial Black" panose="020B0A04020102020204" pitchFamily="34" charset="0"/>
          </a:endParaRPr>
        </a:p>
      </dsp:txBody>
      <dsp:txXfrm>
        <a:off x="3774355" y="2108215"/>
        <a:ext cx="1231595" cy="831687"/>
      </dsp:txXfrm>
    </dsp:sp>
    <dsp:sp modelId="{0D65F558-99DB-4072-BCAF-607E14DBA91E}">
      <dsp:nvSpPr>
        <dsp:cNvPr id="0" name=""/>
        <dsp:cNvSpPr/>
      </dsp:nvSpPr>
      <dsp:spPr>
        <a:xfrm rot="16153994">
          <a:off x="4263267" y="1541106"/>
          <a:ext cx="232339" cy="3645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0800000">
        <a:off x="4298584" y="1648871"/>
        <a:ext cx="162637" cy="218749"/>
      </dsp:txXfrm>
    </dsp:sp>
    <dsp:sp modelId="{06B8F828-555A-44F9-9A15-6A4DA55EAA0F}">
      <dsp:nvSpPr>
        <dsp:cNvPr id="0" name=""/>
        <dsp:cNvSpPr/>
      </dsp:nvSpPr>
      <dsp:spPr>
        <a:xfrm>
          <a:off x="2961744" y="27442"/>
          <a:ext cx="2809667" cy="1470229"/>
        </a:xfrm>
        <a:prstGeom prst="ellipse">
          <a:avLst/>
        </a:prstGeom>
        <a:gradFill rotWithShape="1">
          <a:gsLst>
            <a:gs pos="0">
              <a:schemeClr val="accent1">
                <a:lumMod val="110000"/>
                <a:satMod val="105000"/>
                <a:tint val="67000"/>
              </a:schemeClr>
            </a:gs>
            <a:gs pos="50000">
              <a:schemeClr val="accent1">
                <a:lumMod val="105000"/>
                <a:satMod val="103000"/>
                <a:tint val="73000"/>
              </a:schemeClr>
            </a:gs>
            <a:gs pos="100000">
              <a:schemeClr val="accent1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 Black" panose="020B0A04020102020204" pitchFamily="34" charset="0"/>
            </a:rPr>
            <a:t>Дни открытых Дверей</a:t>
          </a:r>
          <a:endParaRPr lang="ru-RU" sz="1800" kern="1200" dirty="0">
            <a:latin typeface="Arial Black" panose="020B0A04020102020204" pitchFamily="34" charset="0"/>
          </a:endParaRPr>
        </a:p>
      </dsp:txBody>
      <dsp:txXfrm>
        <a:off x="3373210" y="242752"/>
        <a:ext cx="1986735" cy="1039609"/>
      </dsp:txXfrm>
    </dsp:sp>
    <dsp:sp modelId="{9326B6A4-9216-48A3-B793-DC4F27401179}">
      <dsp:nvSpPr>
        <dsp:cNvPr id="0" name=""/>
        <dsp:cNvSpPr/>
      </dsp:nvSpPr>
      <dsp:spPr>
        <a:xfrm rot="20255751">
          <a:off x="5310988" y="1856392"/>
          <a:ext cx="513062" cy="3645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5315116" y="1950152"/>
        <a:ext cx="403687" cy="218749"/>
      </dsp:txXfrm>
    </dsp:sp>
    <dsp:sp modelId="{131FF9EC-CE39-4C19-AFA1-9311346EB7E2}">
      <dsp:nvSpPr>
        <dsp:cNvPr id="0" name=""/>
        <dsp:cNvSpPr/>
      </dsp:nvSpPr>
      <dsp:spPr>
        <a:xfrm>
          <a:off x="5803276" y="692238"/>
          <a:ext cx="2494273" cy="1470229"/>
        </a:xfrm>
        <a:prstGeom prst="ellipse">
          <a:avLst/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Arial Black" panose="020B0A04020102020204" pitchFamily="34" charset="0"/>
            </a:rPr>
            <a:t>Тематические уроки</a:t>
          </a:r>
          <a:endParaRPr lang="ru-RU" sz="1300" kern="1200" dirty="0">
            <a:latin typeface="Arial Black" panose="020B0A04020102020204" pitchFamily="34" charset="0"/>
          </a:endParaRPr>
        </a:p>
      </dsp:txBody>
      <dsp:txXfrm>
        <a:off x="6168554" y="907548"/>
        <a:ext cx="1763717" cy="1039609"/>
      </dsp:txXfrm>
    </dsp:sp>
    <dsp:sp modelId="{F401CF95-9295-4D8E-A6EE-290E5CE1C5AB}">
      <dsp:nvSpPr>
        <dsp:cNvPr id="0" name=""/>
        <dsp:cNvSpPr/>
      </dsp:nvSpPr>
      <dsp:spPr>
        <a:xfrm rot="668992">
          <a:off x="5237168" y="2595304"/>
          <a:ext cx="401947" cy="3645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5238200" y="2657646"/>
        <a:ext cx="292572" cy="218749"/>
      </dsp:txXfrm>
    </dsp:sp>
    <dsp:sp modelId="{B96A349C-4FDA-47A1-A00A-D02AF09FB087}">
      <dsp:nvSpPr>
        <dsp:cNvPr id="0" name=""/>
        <dsp:cNvSpPr/>
      </dsp:nvSpPr>
      <dsp:spPr>
        <a:xfrm>
          <a:off x="5912934" y="2325043"/>
          <a:ext cx="2394400" cy="1470229"/>
        </a:xfrm>
        <a:prstGeom prst="ellipse">
          <a:avLst/>
        </a:prstGeom>
        <a:gradFill rotWithShape="1">
          <a:gsLst>
            <a:gs pos="0">
              <a:schemeClr val="accent2">
                <a:lumMod val="110000"/>
                <a:satMod val="105000"/>
                <a:tint val="67000"/>
              </a:schemeClr>
            </a:gs>
            <a:gs pos="50000">
              <a:schemeClr val="accent2">
                <a:lumMod val="105000"/>
                <a:satMod val="103000"/>
                <a:tint val="73000"/>
              </a:schemeClr>
            </a:gs>
            <a:gs pos="100000">
              <a:schemeClr val="accent2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Arial Black" panose="020B0A04020102020204" pitchFamily="34" charset="0"/>
            </a:rPr>
            <a:t>Экскурсии на предприятия</a:t>
          </a:r>
          <a:endParaRPr lang="ru-RU" sz="1300" kern="1200" dirty="0">
            <a:latin typeface="Arial Black" panose="020B0A04020102020204" pitchFamily="34" charset="0"/>
          </a:endParaRPr>
        </a:p>
      </dsp:txBody>
      <dsp:txXfrm>
        <a:off x="6263586" y="2540353"/>
        <a:ext cx="1693096" cy="1039609"/>
      </dsp:txXfrm>
    </dsp:sp>
    <dsp:sp modelId="{08E95D27-F0C9-46BD-8463-01586C11AF0B}">
      <dsp:nvSpPr>
        <dsp:cNvPr id="0" name=""/>
        <dsp:cNvSpPr/>
      </dsp:nvSpPr>
      <dsp:spPr>
        <a:xfrm rot="4955470">
          <a:off x="4373283" y="3148645"/>
          <a:ext cx="243582" cy="3645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4405109" y="3185330"/>
        <a:ext cx="170507" cy="218749"/>
      </dsp:txXfrm>
    </dsp:sp>
    <dsp:sp modelId="{3F4DD6BC-8615-40C5-BD77-C006E3CD3CDB}">
      <dsp:nvSpPr>
        <dsp:cNvPr id="0" name=""/>
        <dsp:cNvSpPr/>
      </dsp:nvSpPr>
      <dsp:spPr>
        <a:xfrm>
          <a:off x="3015159" y="3564427"/>
          <a:ext cx="3207775" cy="1439795"/>
        </a:xfrm>
        <a:prstGeom prst="ellipse">
          <a:avLst/>
        </a:prstGeom>
        <a:gradFill rotWithShape="1">
          <a:gsLst>
            <a:gs pos="0">
              <a:schemeClr val="accent3">
                <a:lumMod val="110000"/>
                <a:satMod val="105000"/>
                <a:tint val="67000"/>
              </a:schemeClr>
            </a:gs>
            <a:gs pos="50000">
              <a:schemeClr val="accent3">
                <a:lumMod val="105000"/>
                <a:satMod val="103000"/>
                <a:tint val="73000"/>
              </a:schemeClr>
            </a:gs>
            <a:gs pos="100000">
              <a:schemeClr val="accent3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err="1" smtClean="0">
              <a:latin typeface="Arial Black" panose="020B0A04020102020204" pitchFamily="34" charset="0"/>
            </a:rPr>
            <a:t>Профориентационные</a:t>
          </a:r>
          <a:endParaRPr lang="ru-RU" sz="1200" kern="1200" dirty="0" smtClean="0">
            <a:latin typeface="Arial Black" panose="020B0A04020102020204" pitchFamily="34" charset="0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 Black" panose="020B0A04020102020204" pitchFamily="34" charset="0"/>
            </a:rPr>
            <a:t>встречи</a:t>
          </a:r>
          <a:endParaRPr lang="ru-RU" sz="1200" kern="1200" dirty="0">
            <a:latin typeface="Arial Black" panose="020B0A04020102020204" pitchFamily="34" charset="0"/>
          </a:endParaRPr>
        </a:p>
      </dsp:txBody>
      <dsp:txXfrm>
        <a:off x="3484927" y="3775280"/>
        <a:ext cx="2268239" cy="1018089"/>
      </dsp:txXfrm>
    </dsp:sp>
    <dsp:sp modelId="{92471EF2-98FD-4B34-A5EF-E5DDE137B5B2}">
      <dsp:nvSpPr>
        <dsp:cNvPr id="0" name=""/>
        <dsp:cNvSpPr/>
      </dsp:nvSpPr>
      <dsp:spPr>
        <a:xfrm rot="9625960">
          <a:off x="3123081" y="2727372"/>
          <a:ext cx="364423" cy="3645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0800000">
        <a:off x="3229251" y="2781981"/>
        <a:ext cx="255096" cy="218749"/>
      </dsp:txXfrm>
    </dsp:sp>
    <dsp:sp modelId="{B16BC407-CA50-4D7F-A810-8DDD072C47E5}">
      <dsp:nvSpPr>
        <dsp:cNvPr id="0" name=""/>
        <dsp:cNvSpPr/>
      </dsp:nvSpPr>
      <dsp:spPr>
        <a:xfrm>
          <a:off x="737898" y="2661484"/>
          <a:ext cx="2394900" cy="1470229"/>
        </a:xfrm>
        <a:prstGeom prst="ellipse">
          <a:avLst/>
        </a:prstGeom>
        <a:gradFill rotWithShape="1">
          <a:gsLst>
            <a:gs pos="0">
              <a:schemeClr val="accent4">
                <a:lumMod val="110000"/>
                <a:satMod val="105000"/>
                <a:tint val="67000"/>
              </a:schemeClr>
            </a:gs>
            <a:gs pos="50000">
              <a:schemeClr val="accent4">
                <a:lumMod val="105000"/>
                <a:satMod val="103000"/>
                <a:tint val="73000"/>
              </a:schemeClr>
            </a:gs>
            <a:gs pos="100000">
              <a:schemeClr val="accent4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Arial Black" panose="020B0A04020102020204" pitchFamily="34" charset="0"/>
            </a:rPr>
            <a:t>Организационно-</a:t>
          </a:r>
          <a:r>
            <a:rPr lang="ru-RU" sz="1300" kern="1200" dirty="0" err="1" smtClean="0">
              <a:latin typeface="Arial Black" panose="020B0A04020102020204" pitchFamily="34" charset="0"/>
            </a:rPr>
            <a:t>деятельностные</a:t>
          </a:r>
          <a:r>
            <a:rPr lang="ru-RU" sz="1300" kern="1200" dirty="0" smtClean="0">
              <a:latin typeface="Arial Black" panose="020B0A04020102020204" pitchFamily="34" charset="0"/>
            </a:rPr>
            <a:t> игры</a:t>
          </a:r>
          <a:endParaRPr lang="ru-RU" sz="1300" kern="1200" dirty="0">
            <a:latin typeface="Arial Black" panose="020B0A04020102020204" pitchFamily="34" charset="0"/>
          </a:endParaRPr>
        </a:p>
      </dsp:txBody>
      <dsp:txXfrm>
        <a:off x="1088623" y="2876794"/>
        <a:ext cx="1693450" cy="1039609"/>
      </dsp:txXfrm>
    </dsp:sp>
    <dsp:sp modelId="{1817690C-D10B-415C-930B-89B8150AFE61}">
      <dsp:nvSpPr>
        <dsp:cNvPr id="0" name=""/>
        <dsp:cNvSpPr/>
      </dsp:nvSpPr>
      <dsp:spPr>
        <a:xfrm rot="11860716">
          <a:off x="3159702" y="2001036"/>
          <a:ext cx="322839" cy="3645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0800000">
        <a:off x="3254267" y="2088659"/>
        <a:ext cx="225987" cy="218749"/>
      </dsp:txXfrm>
    </dsp:sp>
    <dsp:sp modelId="{08E74778-9373-4766-BFD9-546F2D5709F4}">
      <dsp:nvSpPr>
        <dsp:cNvPr id="0" name=""/>
        <dsp:cNvSpPr/>
      </dsp:nvSpPr>
      <dsp:spPr>
        <a:xfrm>
          <a:off x="532959" y="984829"/>
          <a:ext cx="2668628" cy="1470229"/>
        </a:xfrm>
        <a:prstGeom prst="ellipse">
          <a:avLst/>
        </a:prstGeom>
        <a:gradFill rotWithShape="1">
          <a:gsLst>
            <a:gs pos="0">
              <a:schemeClr val="accent2">
                <a:satMod val="103000"/>
                <a:lumMod val="102000"/>
                <a:tint val="94000"/>
              </a:schemeClr>
            </a:gs>
            <a:gs pos="50000">
              <a:schemeClr val="accent2">
                <a:satMod val="110000"/>
                <a:lumMod val="100000"/>
                <a:shade val="100000"/>
              </a:schemeClr>
            </a:gs>
            <a:gs pos="100000">
              <a:schemeClr val="accent2"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Arial Black" panose="020B0A04020102020204" pitchFamily="34" charset="0"/>
            </a:rPr>
            <a:t>Целевые места</a:t>
          </a:r>
          <a:endParaRPr lang="ru-RU" sz="1800" kern="1200" dirty="0">
            <a:solidFill>
              <a:schemeClr val="tx1"/>
            </a:solidFill>
            <a:latin typeface="Arial Black" panose="020B0A04020102020204" pitchFamily="34" charset="0"/>
          </a:endParaRPr>
        </a:p>
      </dsp:txBody>
      <dsp:txXfrm>
        <a:off x="923771" y="1200139"/>
        <a:ext cx="1887004" cy="10396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343401" y="228600"/>
            <a:ext cx="4610100" cy="1917700"/>
          </a:xfrm>
        </p:spPr>
        <p:txBody>
          <a:bodyPr anchor="b"/>
          <a:lstStyle>
            <a:lvl1pPr algn="r">
              <a:defRPr sz="45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</a:t>
            </a:r>
            <a:br>
              <a:rPr lang="ru-RU" dirty="0" smtClean="0"/>
            </a:br>
            <a:r>
              <a:rPr lang="ru-RU" dirty="0" smtClean="0"/>
              <a:t>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39951" y="4500564"/>
            <a:ext cx="4318000" cy="1189036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Подзаголовок</a:t>
            </a:r>
            <a:endParaRPr lang="ru-RU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6285D-C886-47D1-84C1-E7573624FD59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965F6-B7EC-486A-A12E-C0D4217AFE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2889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6285D-C886-47D1-84C1-E7573624FD59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965F6-B7EC-486A-A12E-C0D4217AFE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8923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7" y="365126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6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6285D-C886-47D1-84C1-E7573624FD59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965F6-B7EC-486A-A12E-C0D4217AFE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3800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10100" y="365129"/>
            <a:ext cx="3905251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6285D-C886-47D1-84C1-E7573624FD59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965F6-B7EC-486A-A12E-C0D4217AFE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167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9" y="1709742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9" y="4589467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6285D-C886-47D1-84C1-E7573624FD59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965F6-B7EC-486A-A12E-C0D4217AFE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284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1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6285D-C886-47D1-84C1-E7573624FD59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965F6-B7EC-486A-A12E-C0D4217AFE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0484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365129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4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3" y="1681164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3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6285D-C886-47D1-84C1-E7573624FD59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965F6-B7EC-486A-A12E-C0D4217AFE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7163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6285D-C886-47D1-84C1-E7573624FD59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965F6-B7EC-486A-A12E-C0D4217AFE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5342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6285D-C886-47D1-84C1-E7573624FD59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965F6-B7EC-486A-A12E-C0D4217AFE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54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9"/>
            <a:ext cx="4629151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9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6285D-C886-47D1-84C1-E7573624FD59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965F6-B7EC-486A-A12E-C0D4217AFE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2474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9"/>
            <a:ext cx="4629151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9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6285D-C886-47D1-84C1-E7573624FD59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965F6-B7EC-486A-A12E-C0D4217AFE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8007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1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1" y="635635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6285D-C886-47D1-84C1-E7573624FD59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1" y="6356354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1" y="635635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965F6-B7EC-486A-A12E-C0D4217AFE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452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32926" y="0"/>
            <a:ext cx="5432451" cy="2743200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Практика организации профильного обучения на основе взаимодействия с социальными партнерами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57548" y="5403272"/>
            <a:ext cx="5216277" cy="1353787"/>
          </a:xfrm>
        </p:spPr>
        <p:txBody>
          <a:bodyPr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Пуртова Татьяна Николаевна </a:t>
            </a:r>
          </a:p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директор</a:t>
            </a:r>
          </a:p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МБОУ «СОШ №1 имени Созонова Ю.Г»</a:t>
            </a:r>
          </a:p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город Ханты-Мансийск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0182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10100" y="106879"/>
            <a:ext cx="4094513" cy="7243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Социальное партнерство </a:t>
            </a:r>
            <a:r>
              <a:rPr lang="ru-RU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внутри системы </a:t>
            </a:r>
            <a:r>
              <a:rPr lang="ru-RU" sz="20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образования</a:t>
            </a:r>
            <a:endParaRPr lang="ru-RU" sz="2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84824688"/>
              </p:ext>
            </p:extLst>
          </p:nvPr>
        </p:nvGraphicFramePr>
        <p:xfrm>
          <a:off x="118753" y="878773"/>
          <a:ext cx="8894617" cy="57950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595274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3236" y="365130"/>
            <a:ext cx="4952011" cy="12261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ru-RU" sz="3100" b="1" dirty="0">
                <a:solidFill>
                  <a:schemeClr val="bg1"/>
                </a:solidFill>
                <a:latin typeface="Arial Black" panose="020B0A04020102020204" pitchFamily="34" charset="0"/>
              </a:rPr>
              <a:t>Социальное партнерство внутри системы образования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3756" y="2078182"/>
            <a:ext cx="8775865" cy="4536373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привлечение </a:t>
            </a:r>
            <a:r>
              <a:rPr lang="ru-RU" dirty="0">
                <a:solidFill>
                  <a:srgbClr val="FFFF00"/>
                </a:solidFill>
                <a:latin typeface="Arial Black" panose="020B0A04020102020204" pitchFamily="34" charset="0"/>
              </a:rPr>
              <a:t>педагогических кадров </a:t>
            </a:r>
            <a:r>
              <a:rPr lang="ru-RU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партнеров к </a:t>
            </a:r>
            <a:r>
              <a:rPr lang="ru-RU" dirty="0">
                <a:solidFill>
                  <a:srgbClr val="FFFF00"/>
                </a:solidFill>
                <a:latin typeface="Arial Black" panose="020B0A04020102020204" pitchFamily="34" charset="0"/>
              </a:rPr>
              <a:t>преподаванию </a:t>
            </a:r>
            <a:r>
              <a:rPr lang="ru-RU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учебных курсов, спецкурсов, элективных курсов в </a:t>
            </a:r>
            <a:r>
              <a:rPr lang="ru-RU" dirty="0">
                <a:solidFill>
                  <a:srgbClr val="FFFF00"/>
                </a:solidFill>
                <a:latin typeface="Arial Black" panose="020B0A04020102020204" pitchFamily="34" charset="0"/>
              </a:rPr>
              <a:t>профильных классах</a:t>
            </a:r>
            <a:r>
              <a:rPr lang="ru-RU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;</a:t>
            </a:r>
          </a:p>
          <a:p>
            <a:r>
              <a:rPr lang="ru-RU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пропедевтика технологий образования высшей школы;</a:t>
            </a:r>
          </a:p>
          <a:p>
            <a:r>
              <a:rPr lang="ru-RU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расширение информационного поля старшеклассников;</a:t>
            </a:r>
          </a:p>
          <a:p>
            <a:r>
              <a:rPr lang="ru-RU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использование материально-технической базы партнеров;</a:t>
            </a:r>
          </a:p>
          <a:p>
            <a:r>
              <a:rPr lang="ru-RU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организация производственной практики обучающихся и студентов;</a:t>
            </a:r>
          </a:p>
          <a:p>
            <a:r>
              <a:rPr lang="ru-RU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использование учебно-методических материалов партнеров;</a:t>
            </a:r>
            <a:endParaRPr lang="ru-RU" dirty="0">
              <a:solidFill>
                <a:srgbClr val="FFFF00"/>
              </a:solidFill>
              <a:latin typeface="Arial Black" panose="020B0A04020102020204" pitchFamily="34" charset="0"/>
            </a:endParaRPr>
          </a:p>
          <a:p>
            <a:r>
              <a:rPr lang="ru-RU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консультирование </a:t>
            </a:r>
            <a:r>
              <a:rPr lang="ru-RU" dirty="0">
                <a:solidFill>
                  <a:srgbClr val="FFFF00"/>
                </a:solidFill>
                <a:latin typeface="Arial Black" panose="020B0A04020102020204" pitchFamily="34" charset="0"/>
              </a:rPr>
              <a:t>и руководство научно-исследовательской деятельностью учащихся;</a:t>
            </a:r>
          </a:p>
          <a:p>
            <a:r>
              <a:rPr lang="ru-RU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разработка </a:t>
            </a:r>
            <a:r>
              <a:rPr lang="ru-RU" dirty="0">
                <a:solidFill>
                  <a:srgbClr val="FFFF00"/>
                </a:solidFill>
                <a:latin typeface="Arial Black" panose="020B0A04020102020204" pitchFamily="34" charset="0"/>
              </a:rPr>
              <a:t>олимпиадных заданий по различным предметам;</a:t>
            </a:r>
          </a:p>
          <a:p>
            <a:r>
              <a:rPr lang="ru-RU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участие </a:t>
            </a:r>
            <a:r>
              <a:rPr lang="ru-RU" dirty="0">
                <a:solidFill>
                  <a:srgbClr val="FFFF00"/>
                </a:solidFill>
                <a:latin typeface="Arial Black" panose="020B0A04020102020204" pitchFamily="34" charset="0"/>
              </a:rPr>
              <a:t>старшеклассников в предметных олимпиадах, студенческих конференциях, </a:t>
            </a:r>
            <a:r>
              <a:rPr lang="ru-RU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профильных школах</a:t>
            </a:r>
            <a:r>
              <a:rPr lang="ru-RU" dirty="0">
                <a:solidFill>
                  <a:srgbClr val="FFFF00"/>
                </a:solidFill>
                <a:latin typeface="Arial Black" panose="020B0A04020102020204" pitchFamily="34" charset="0"/>
              </a:rPr>
              <a:t>, </a:t>
            </a:r>
            <a:r>
              <a:rPr lang="ru-RU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проводимых  </a:t>
            </a:r>
            <a:r>
              <a:rPr lang="ru-RU" dirty="0">
                <a:solidFill>
                  <a:srgbClr val="FFFF00"/>
                </a:solidFill>
                <a:latin typeface="Arial Black" panose="020B0A04020102020204" pitchFamily="34" charset="0"/>
              </a:rPr>
              <a:t>вузами;</a:t>
            </a:r>
          </a:p>
          <a:p>
            <a:r>
              <a:rPr lang="ru-RU" dirty="0" err="1">
                <a:solidFill>
                  <a:srgbClr val="FFFF00"/>
                </a:solidFill>
                <a:latin typeface="Arial Black" panose="020B0A04020102020204" pitchFamily="34" charset="0"/>
              </a:rPr>
              <a:t>п</a:t>
            </a:r>
            <a:r>
              <a:rPr lang="ru-RU" dirty="0" err="1" smtClean="0">
                <a:solidFill>
                  <a:srgbClr val="FFFF00"/>
                </a:solidFill>
                <a:latin typeface="Arial Black" panose="020B0A04020102020204" pitchFamily="34" charset="0"/>
              </a:rPr>
              <a:t>рофориентационная</a:t>
            </a:r>
            <a:r>
              <a:rPr lang="ru-RU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 работа</a:t>
            </a:r>
            <a:endParaRPr lang="ru-RU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08253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25091" y="365129"/>
            <a:ext cx="5688281" cy="18674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Arial Black" panose="020B0A04020102020204" pitchFamily="34" charset="0"/>
              </a:rPr>
              <a:t>Медицинский профиль </a:t>
            </a:r>
            <a:r>
              <a:rPr lang="ru-RU" sz="3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/>
            </a:r>
            <a:br>
              <a:rPr lang="ru-RU" sz="3600" dirty="0" smtClean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ru-RU" sz="3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(</a:t>
            </a:r>
            <a:r>
              <a:rPr lang="ru-RU" sz="27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Ханты-Мансийская государственная медицинская академия)</a:t>
            </a:r>
            <a:r>
              <a:rPr lang="ru-RU" sz="2700" dirty="0">
                <a:solidFill>
                  <a:schemeClr val="bg1"/>
                </a:solidFill>
                <a:latin typeface="Arial Black" panose="020B0A04020102020204" pitchFamily="34" charset="0"/>
              </a:rPr>
              <a:t/>
            </a:r>
            <a:br>
              <a:rPr lang="ru-RU" sz="2700" dirty="0">
                <a:solidFill>
                  <a:schemeClr val="bg1"/>
                </a:solidFill>
                <a:latin typeface="Arial Black" panose="020B0A04020102020204" pitchFamily="34" charset="0"/>
              </a:rPr>
            </a:br>
            <a:endParaRPr lang="ru-RU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2400" y="2196936"/>
            <a:ext cx="8491599" cy="466106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Профильные предметы</a:t>
            </a:r>
          </a:p>
          <a:p>
            <a:r>
              <a:rPr lang="ru-RU" sz="24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Биология-3ч</a:t>
            </a:r>
          </a:p>
          <a:p>
            <a:r>
              <a:rPr lang="ru-RU" sz="24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Химия-3ч</a:t>
            </a:r>
          </a:p>
          <a:p>
            <a:r>
              <a:rPr lang="ru-RU" sz="24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Основы медицинских знаний- 4ч </a:t>
            </a:r>
          </a:p>
          <a:p>
            <a:r>
              <a:rPr lang="ru-RU" sz="24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Производственная практика на базе ОКБ- 60ч </a:t>
            </a:r>
          </a:p>
          <a:p>
            <a:endParaRPr lang="ru-RU" sz="2800" dirty="0" smtClean="0">
              <a:solidFill>
                <a:srgbClr val="FFFF0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Квалификационный экзамен – удостоверение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FFFF00"/>
                </a:solidFill>
                <a:latin typeface="Arial Black" panose="020B0A04020102020204" pitchFamily="34" charset="0"/>
              </a:rPr>
              <a:t>Подготовлено более 150 выпускников для медицинских ВУЗов страны</a:t>
            </a:r>
          </a:p>
          <a:p>
            <a:pPr marL="0" indent="0">
              <a:buNone/>
            </a:pPr>
            <a:endParaRPr lang="ru-RU" sz="2800" dirty="0" smtClean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07272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625934" y="1120242"/>
            <a:ext cx="6048498" cy="4536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136" y="2446317"/>
            <a:ext cx="3539440" cy="3817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15632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6795"/>
          <a:stretch/>
        </p:blipFill>
        <p:spPr bwMode="auto">
          <a:xfrm>
            <a:off x="1436915" y="405235"/>
            <a:ext cx="6555180" cy="604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79281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16978" y="365129"/>
            <a:ext cx="5011386" cy="1325563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 Black" panose="020B0A04020102020204" pitchFamily="34" charset="0"/>
              </a:rPr>
              <a:t>Профессиональная стратификация выпускников </a:t>
            </a:r>
            <a:r>
              <a:rPr lang="ru-RU" sz="2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/>
            </a:r>
            <a:br>
              <a:rPr lang="ru-RU" sz="2800" dirty="0" smtClean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ru-RU" sz="2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медицинский профиль</a:t>
            </a:r>
            <a:r>
              <a:rPr lang="ru-RU" sz="2800" dirty="0">
                <a:solidFill>
                  <a:schemeClr val="bg1"/>
                </a:solidFill>
                <a:latin typeface="Arial Black" panose="020B0A04020102020204" pitchFamily="34" charset="0"/>
              </a:rPr>
              <a:t/>
            </a:r>
            <a:br>
              <a:rPr lang="ru-RU" sz="2800" dirty="0">
                <a:solidFill>
                  <a:schemeClr val="bg1"/>
                </a:solidFill>
                <a:latin typeface="Arial Black" panose="020B0A04020102020204" pitchFamily="34" charset="0"/>
              </a:rPr>
            </a:br>
            <a:endParaRPr lang="ru-RU" sz="2800" dirty="0">
              <a:latin typeface="Arial Black" panose="020B0A040201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0043872"/>
              </p:ext>
            </p:extLst>
          </p:nvPr>
        </p:nvGraphicFramePr>
        <p:xfrm>
          <a:off x="106878" y="1754371"/>
          <a:ext cx="8906494" cy="4895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176454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764478" y="154379"/>
            <a:ext cx="5284519" cy="153631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dirty="0">
                <a:solidFill>
                  <a:schemeClr val="bg1"/>
                </a:solidFill>
                <a:latin typeface="Arial Black" panose="020B0A04020102020204" pitchFamily="34" charset="0"/>
              </a:rPr>
              <a:t>Информационно-технологический профиль</a:t>
            </a:r>
            <a:r>
              <a:rPr lang="en-US" sz="2700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ru-RU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( </a:t>
            </a:r>
            <a:r>
              <a:rPr lang="en-US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O</a:t>
            </a:r>
            <a:r>
              <a:rPr lang="ru-RU" sz="2400" dirty="0" err="1" smtClean="0">
                <a:solidFill>
                  <a:schemeClr val="bg1"/>
                </a:solidFill>
                <a:latin typeface="Arial Black" panose="020B0A04020102020204" pitchFamily="34" charset="0"/>
              </a:rPr>
              <a:t>ткрытый</a:t>
            </a:r>
            <a:r>
              <a:rPr lang="ru-RU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молодежный университет  г</a:t>
            </a:r>
            <a:r>
              <a:rPr lang="ru-RU" sz="2400" dirty="0">
                <a:solidFill>
                  <a:schemeClr val="bg1"/>
                </a:solidFill>
                <a:latin typeface="Arial Black" panose="020B0A04020102020204" pitchFamily="34" charset="0"/>
              </a:rPr>
              <a:t>. Томск</a:t>
            </a:r>
            <a:r>
              <a:rPr lang="ru-RU" sz="2000" dirty="0">
                <a:solidFill>
                  <a:schemeClr val="bg1"/>
                </a:solidFill>
                <a:latin typeface="Arial Black" panose="020B0A04020102020204" pitchFamily="34" charset="0"/>
              </a:rPr>
              <a:t>)</a:t>
            </a:r>
            <a:br>
              <a:rPr lang="ru-RU" sz="2000" dirty="0">
                <a:solidFill>
                  <a:schemeClr val="bg1"/>
                </a:solidFill>
                <a:latin typeface="Arial Black" panose="020B0A04020102020204" pitchFamily="34" charset="0"/>
              </a:rPr>
            </a:br>
            <a:endParaRPr lang="ru-RU" sz="20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85008" y="1923803"/>
            <a:ext cx="8728363" cy="479763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>
                <a:solidFill>
                  <a:schemeClr val="bg1"/>
                </a:solidFill>
                <a:latin typeface="Arial Black" panose="020B0A04020102020204" pitchFamily="34" charset="0"/>
              </a:rPr>
              <a:t>Профильные предметы</a:t>
            </a:r>
          </a:p>
          <a:p>
            <a:endParaRPr lang="ru-RU" sz="2800" dirty="0" smtClean="0">
              <a:solidFill>
                <a:srgbClr val="FFFF00"/>
              </a:solidFill>
              <a:latin typeface="Arial Black" panose="020B0A04020102020204" pitchFamily="34" charset="0"/>
            </a:endParaRPr>
          </a:p>
          <a:p>
            <a:r>
              <a:rPr lang="ru-RU" sz="24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Математика - 6ч</a:t>
            </a:r>
          </a:p>
          <a:p>
            <a:r>
              <a:rPr lang="ru-RU" sz="24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Информатика - 4ч</a:t>
            </a:r>
          </a:p>
          <a:p>
            <a:r>
              <a:rPr lang="ru-RU" sz="24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Спецкурс-2ч</a:t>
            </a:r>
          </a:p>
          <a:p>
            <a:r>
              <a:rPr lang="ru-RU" sz="24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10кл- Программирование на </a:t>
            </a:r>
            <a:r>
              <a:rPr lang="ru-RU" sz="2400" dirty="0">
                <a:solidFill>
                  <a:srgbClr val="FFFF00"/>
                </a:solidFill>
                <a:latin typeface="Arial Black" panose="020B0A04020102020204" pitchFamily="34" charset="0"/>
              </a:rPr>
              <a:t> </a:t>
            </a:r>
            <a:r>
              <a:rPr lang="ru-RU" sz="24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языке СИ 11кл- Программирование на языке </a:t>
            </a:r>
            <a:r>
              <a:rPr lang="en-US" sz="24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JAVA</a:t>
            </a:r>
            <a:endParaRPr lang="ru-RU" sz="2400" dirty="0" smtClean="0">
              <a:solidFill>
                <a:srgbClr val="FFFF0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endParaRPr lang="ru-RU" sz="2800" dirty="0" smtClean="0">
              <a:solidFill>
                <a:srgbClr val="FFFF0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Подготовлено 300 выпускников для профильных ВУЗов и </a:t>
            </a:r>
            <a:r>
              <a:rPr lang="ru-RU" sz="2800" dirty="0" err="1" smtClean="0">
                <a:solidFill>
                  <a:srgbClr val="FFFF00"/>
                </a:solidFill>
                <a:latin typeface="Arial Black" panose="020B0A04020102020204" pitchFamily="34" charset="0"/>
              </a:rPr>
              <a:t>ССУЗов</a:t>
            </a:r>
            <a:r>
              <a:rPr lang="ru-RU" sz="28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 страны</a:t>
            </a:r>
          </a:p>
        </p:txBody>
      </p:sp>
    </p:spTree>
    <p:extLst>
      <p:ext uri="{BB962C8B-B14F-4D97-AF65-F5344CB8AC3E}">
        <p14:creationId xmlns:p14="http://schemas.microsoft.com/office/powerpoint/2010/main" val="33843591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67595" y="246376"/>
            <a:ext cx="5545776" cy="204556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>
                <a:solidFill>
                  <a:schemeClr val="bg1"/>
                </a:solidFill>
                <a:latin typeface="Arial Black" panose="020B0A04020102020204" pitchFamily="34" charset="0"/>
              </a:rPr>
              <a:t>Профессиональная стратификация выпускников</a:t>
            </a:r>
            <a:r>
              <a:rPr lang="ru-RU" sz="3600" dirty="0">
                <a:solidFill>
                  <a:schemeClr val="bg1"/>
                </a:solidFill>
                <a:latin typeface="Arial Black" panose="020B0A04020102020204" pitchFamily="34" charset="0"/>
              </a:rPr>
              <a:t> </a:t>
            </a:r>
            <a:br>
              <a:rPr lang="ru-RU" sz="3600" dirty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ru-RU" sz="3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ru-RU" sz="27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информационно-технологический профиль</a:t>
            </a:r>
            <a:r>
              <a:rPr lang="ru-RU" sz="2700" dirty="0">
                <a:solidFill>
                  <a:schemeClr val="bg1"/>
                </a:solidFill>
                <a:latin typeface="Arial Black" panose="020B0A04020102020204" pitchFamily="34" charset="0"/>
              </a:rPr>
              <a:t/>
            </a:r>
            <a:br>
              <a:rPr lang="ru-RU" sz="2700" dirty="0">
                <a:solidFill>
                  <a:schemeClr val="bg1"/>
                </a:solidFill>
                <a:latin typeface="Arial Black" panose="020B0A04020102020204" pitchFamily="34" charset="0"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75475585"/>
              </p:ext>
            </p:extLst>
          </p:nvPr>
        </p:nvGraphicFramePr>
        <p:xfrm>
          <a:off x="236764" y="1873127"/>
          <a:ext cx="8622228" cy="4836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957627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4484" y="365129"/>
            <a:ext cx="5094514" cy="1325563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  <a:latin typeface="Arial Black" panose="020B0A04020102020204" pitchFamily="34" charset="0"/>
              </a:rPr>
              <a:t>Социально-гуманитарный </a:t>
            </a:r>
            <a:r>
              <a:rPr lang="ru-RU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профиль </a:t>
            </a:r>
            <a:br>
              <a:rPr lang="ru-RU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</a:br>
            <a:endParaRPr lang="ru-RU" sz="32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85008" y="1825624"/>
            <a:ext cx="8728363" cy="488393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3200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r>
              <a:rPr lang="ru-RU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Профильные предметы</a:t>
            </a:r>
            <a:r>
              <a:rPr lang="ru-RU" sz="28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 </a:t>
            </a:r>
          </a:p>
          <a:p>
            <a:r>
              <a:rPr lang="ru-RU" sz="20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Обществознание-3ч</a:t>
            </a:r>
          </a:p>
          <a:p>
            <a:r>
              <a:rPr lang="ru-RU" sz="20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Право-2ч</a:t>
            </a:r>
          </a:p>
          <a:p>
            <a:r>
              <a:rPr lang="ru-RU" sz="20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Экономика -2 ч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Элективные курсы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10класс - Работа с историческими документами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11класс – История войн и военных конфликтов 17-21вв.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11класс – Великие реформаторы России</a:t>
            </a:r>
            <a:r>
              <a:rPr lang="ru-RU" sz="2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</a:p>
          <a:p>
            <a:pPr marL="0" indent="0">
              <a:buNone/>
            </a:pPr>
            <a:endParaRPr lang="ru-RU" sz="2000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Подготовлено более 500 выпускников для профильных ВУЗов страны</a:t>
            </a:r>
          </a:p>
          <a:p>
            <a:pPr marL="0" indent="0">
              <a:buNone/>
            </a:pPr>
            <a:endParaRPr lang="ru-RU" sz="2400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8326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4488" y="188641"/>
            <a:ext cx="4892008" cy="1224135"/>
          </a:xfrm>
          <a:effectLst/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Arial Black" panose="020B0A04020102020204" pitchFamily="34" charset="0"/>
              </a:rPr>
              <a:t>Профессиональная стратификация выпускников</a:t>
            </a:r>
            <a:endParaRPr lang="ru-RU" sz="2800" b="1" cap="all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60868666"/>
              </p:ext>
            </p:extLst>
          </p:nvPr>
        </p:nvGraphicFramePr>
        <p:xfrm>
          <a:off x="201881" y="1472909"/>
          <a:ext cx="8726225" cy="51535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87438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497" r="18497"/>
          <a:stretch>
            <a:fillRect/>
          </a:stretch>
        </p:blipFill>
        <p:spPr bwMode="auto">
          <a:xfrm>
            <a:off x="4085112" y="3286670"/>
            <a:ext cx="5058888" cy="35713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61257" y="3883230"/>
            <a:ext cx="3722156" cy="2802577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МБОУ «СОШ №1 имени Созонова </a:t>
            </a:r>
            <a:endParaRPr lang="en-US" sz="2000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Юрия Георгиевича»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Год основания - 1932</a:t>
            </a:r>
            <a:endParaRPr lang="ru-RU" sz="2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" name="Picture 2" descr="http://ouhmao.ru/logo/94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3413" y="-71934"/>
            <a:ext cx="5160587" cy="34649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144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7616" y="365129"/>
            <a:ext cx="4762005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Технологический профиль</a:t>
            </a:r>
            <a:b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(МУК)</a:t>
            </a:r>
            <a:endParaRPr lang="ru-RU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2458191"/>
            <a:ext cx="8337219" cy="439980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>
                <a:solidFill>
                  <a:schemeClr val="bg1"/>
                </a:solidFill>
                <a:latin typeface="Arial Black" panose="020B0A04020102020204" pitchFamily="34" charset="0"/>
              </a:rPr>
              <a:t>Профильные </a:t>
            </a:r>
            <a:r>
              <a:rPr lang="ru-RU" sz="2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предметы</a:t>
            </a:r>
          </a:p>
          <a:p>
            <a:pPr marL="0" indent="0">
              <a:buNone/>
            </a:pPr>
            <a:endParaRPr lang="ru-RU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Технология - 4ч, профессиональная подготовка</a:t>
            </a:r>
          </a:p>
          <a:p>
            <a:r>
              <a:rPr lang="ru-RU" sz="24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Водитель </a:t>
            </a:r>
            <a:r>
              <a:rPr lang="ru-RU" sz="2400" dirty="0">
                <a:solidFill>
                  <a:srgbClr val="FFFF00"/>
                </a:solidFill>
                <a:latin typeface="Arial Black" panose="020B0A04020102020204" pitchFamily="34" charset="0"/>
              </a:rPr>
              <a:t>транспортного средства категории «В» (с механической трансмиссией)	</a:t>
            </a:r>
            <a:r>
              <a:rPr lang="ru-RU" sz="24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- 25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 Секретарь руководителя - </a:t>
            </a:r>
            <a:r>
              <a:rPr lang="ru-RU" sz="2400" dirty="0">
                <a:solidFill>
                  <a:srgbClr val="FFFF00"/>
                </a:solidFill>
                <a:latin typeface="Arial Black" panose="020B0A04020102020204" pitchFamily="34" charset="0"/>
              </a:rPr>
              <a:t>	</a:t>
            </a:r>
            <a:r>
              <a:rPr lang="ru-RU" sz="24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9</a:t>
            </a:r>
            <a:endParaRPr lang="ru-RU" sz="2400" dirty="0">
              <a:solidFill>
                <a:srgbClr val="FFFF0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 Секретарь суда - 11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Квалификационный экзамен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Сертификат</a:t>
            </a:r>
            <a:r>
              <a:rPr lang="ru-RU" sz="2400" dirty="0">
                <a:solidFill>
                  <a:srgbClr val="FFFF00"/>
                </a:solidFill>
                <a:latin typeface="Arial Black" panose="020B0A04020102020204" pitchFamily="34" charset="0"/>
              </a:rPr>
              <a:t>	</a:t>
            </a:r>
            <a:endParaRPr lang="ru-RU" sz="2400" dirty="0" smtClean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24023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71357" y="0"/>
            <a:ext cx="5011387" cy="211380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Партнерство как </a:t>
            </a:r>
            <a:r>
              <a:rPr lang="ru-RU" sz="2400" b="1" dirty="0">
                <a:solidFill>
                  <a:srgbClr val="FFFF00"/>
                </a:solidFill>
                <a:latin typeface="Arial Black" panose="020B0A04020102020204" pitchFamily="34" charset="0"/>
              </a:rPr>
              <a:t>особая сфера социальной жизни, делающая вклад в становление гражданского </a:t>
            </a:r>
            <a:r>
              <a:rPr lang="ru-RU" sz="24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общества</a:t>
            </a:r>
            <a:r>
              <a:rPr lang="ru-RU" sz="2400" b="1" dirty="0">
                <a:solidFill>
                  <a:srgbClr val="FFFF00"/>
                </a:solidFill>
                <a:latin typeface="Arial Black" panose="020B0A04020102020204" pitchFamily="34" charset="0"/>
              </a:rPr>
              <a:t/>
            </a:r>
            <a:br>
              <a:rPr lang="ru-RU" sz="2400" b="1" dirty="0">
                <a:solidFill>
                  <a:srgbClr val="FFFF00"/>
                </a:solidFill>
                <a:latin typeface="Arial Black" panose="020B0A04020102020204" pitchFamily="34" charset="0"/>
              </a:rPr>
            </a:br>
            <a:endParaRPr lang="ru-RU" sz="2400" dirty="0">
              <a:solidFill>
                <a:schemeClr val="bg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53424452"/>
              </p:ext>
            </p:extLst>
          </p:nvPr>
        </p:nvGraphicFramePr>
        <p:xfrm>
          <a:off x="166255" y="1754372"/>
          <a:ext cx="8645979" cy="51036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734049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4828" y="365129"/>
            <a:ext cx="4059172" cy="132556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Формы сотрудничества</a:t>
            </a:r>
            <a:endParaRPr lang="ru-RU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308270" y="2505075"/>
            <a:ext cx="3835730" cy="3684588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Лекции</a:t>
            </a:r>
          </a:p>
          <a:p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Олимпиады</a:t>
            </a:r>
          </a:p>
          <a:p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Научно-практические конференции</a:t>
            </a:r>
          </a:p>
          <a:p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Фестивали науки</a:t>
            </a:r>
          </a:p>
          <a:p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Профориентация</a:t>
            </a:r>
          </a:p>
          <a:p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Интеллектуальные сборы</a:t>
            </a:r>
          </a:p>
          <a:p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Летние профильные школы</a:t>
            </a:r>
            <a:endParaRPr lang="ru-RU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8" name="Picture 2" descr="C:\Users\VETROV~1\AppData\Local\Temp\Rar$DI70.336\P71027-1112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760" y="617517"/>
            <a:ext cx="4111888" cy="5545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40019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://www.school1-sozonov.ru/sites/default/files/20160121_120415_cop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161" y="1005539"/>
            <a:ext cx="6840186" cy="5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24397" y="298356"/>
            <a:ext cx="81227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chemeClr val="bg1"/>
                </a:solidFill>
                <a:latin typeface="Arial Black" panose="020B0A04020102020204" pitchFamily="34" charset="0"/>
              </a:rPr>
              <a:t>Профориентационные</a:t>
            </a:r>
            <a:r>
              <a:rPr lang="ru-RU" sz="2800" dirty="0">
                <a:solidFill>
                  <a:schemeClr val="bg1"/>
                </a:solidFill>
                <a:latin typeface="Arial Black" panose="020B0A04020102020204" pitchFamily="34" charset="0"/>
              </a:rPr>
              <a:t> экскурсии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6493013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VETROV~1\AppData\Local\Temp\Rar$DI83.680\IMG_37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389" y="916379"/>
            <a:ext cx="8075221" cy="5383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99383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643" y="686738"/>
            <a:ext cx="8158347" cy="5291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37505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768" y="483714"/>
            <a:ext cx="7980219" cy="5880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03764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 descr="C:\Users\VETROV~1\AppData\Local\Temp\Rar$DI24.224\IMG_359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388" y="762000"/>
            <a:ext cx="8277101" cy="5518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48211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35"/>
          <a:stretch/>
        </p:blipFill>
        <p:spPr bwMode="auto">
          <a:xfrm>
            <a:off x="498765" y="368136"/>
            <a:ext cx="8182098" cy="6136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94185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VETROV~1\AppData\Local\Temp\Rar$DI10.976\347_24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626" y="1467729"/>
            <a:ext cx="4632743" cy="4731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560" y="1174915"/>
            <a:ext cx="3904580" cy="1164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16408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23855" y="178131"/>
            <a:ext cx="5177641" cy="1512562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algn="ctr"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История профильного обучения в МБОУ СОШ №1 </a:t>
            </a:r>
            <a:b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</a:b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города Ханты-Мансийска</a:t>
            </a:r>
            <a:b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</a:br>
            <a:endParaRPr lang="ru-RU" sz="24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>
          <a:xfrm>
            <a:off x="628650" y="2244436"/>
            <a:ext cx="8372845" cy="4441371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ru-RU" altLang="ru-RU" sz="2400" dirty="0" smtClean="0">
                <a:solidFill>
                  <a:srgbClr val="FFFF00"/>
                </a:solidFill>
                <a:latin typeface="Arial Black" panose="020B0A04020102020204" pitchFamily="34" charset="0"/>
                <a:cs typeface="Times New Roman" pitchFamily="18" charset="0"/>
              </a:rPr>
              <a:t>2000-2002  –юридический класс, спрофилированный на ВУЗ ТЮИ МВД РФ</a:t>
            </a:r>
          </a:p>
          <a:p>
            <a:pPr eaLnBrk="1" hangingPunct="1"/>
            <a:r>
              <a:rPr lang="ru-RU" altLang="ru-RU" sz="2400" dirty="0" smtClean="0">
                <a:solidFill>
                  <a:srgbClr val="FFFF00"/>
                </a:solidFill>
                <a:latin typeface="Arial Black" panose="020B0A04020102020204" pitchFamily="34" charset="0"/>
                <a:cs typeface="Times New Roman" pitchFamily="18" charset="0"/>
              </a:rPr>
              <a:t>2004-2005 – информационно-технологический класс;(ТУСУР)</a:t>
            </a:r>
          </a:p>
          <a:p>
            <a:pPr eaLnBrk="1" hangingPunct="1"/>
            <a:r>
              <a:rPr lang="ru-RU" altLang="ru-RU" sz="2400" dirty="0" smtClean="0">
                <a:solidFill>
                  <a:srgbClr val="FFFF00"/>
                </a:solidFill>
                <a:latin typeface="Arial Black" panose="020B0A04020102020204" pitchFamily="34" charset="0"/>
                <a:cs typeface="Times New Roman" pitchFamily="18" charset="0"/>
              </a:rPr>
              <a:t>2006-2007 – медицинский и спортивно-туристический классы;(ХМГМИ и ЮГУ)</a:t>
            </a:r>
          </a:p>
          <a:p>
            <a:pPr eaLnBrk="1" hangingPunct="1"/>
            <a:r>
              <a:rPr lang="ru-RU" altLang="ru-RU" sz="2400" dirty="0" smtClean="0">
                <a:solidFill>
                  <a:srgbClr val="FFFF00"/>
                </a:solidFill>
                <a:latin typeface="Arial Black" panose="020B0A04020102020204" pitchFamily="34" charset="0"/>
                <a:cs typeface="Times New Roman" pitchFamily="18" charset="0"/>
              </a:rPr>
              <a:t>2007-2008 – лингвистический и филологический классы;</a:t>
            </a:r>
          </a:p>
          <a:p>
            <a:pPr eaLnBrk="1" hangingPunct="1"/>
            <a:r>
              <a:rPr lang="ru-RU" altLang="ru-RU" sz="2400" dirty="0" smtClean="0">
                <a:solidFill>
                  <a:srgbClr val="FFFF00"/>
                </a:solidFill>
                <a:latin typeface="Arial Black" panose="020B0A04020102020204" pitchFamily="34" charset="0"/>
                <a:cs typeface="Times New Roman" pitchFamily="18" charset="0"/>
              </a:rPr>
              <a:t>2008- 2009 –введение индивидуальных учебных планов;</a:t>
            </a:r>
          </a:p>
          <a:p>
            <a:pPr eaLnBrk="1" hangingPunct="1"/>
            <a:r>
              <a:rPr lang="ru-RU" altLang="ru-RU" sz="2400" dirty="0" smtClean="0">
                <a:solidFill>
                  <a:srgbClr val="FFFF00"/>
                </a:solidFill>
                <a:latin typeface="Arial Black" panose="020B0A04020102020204" pitchFamily="34" charset="0"/>
                <a:cs typeface="Times New Roman" pitchFamily="18" charset="0"/>
              </a:rPr>
              <a:t>2009-2010- художественно-эстетический профиль (на базе Ханты-Мансийского института дизайна и прикладных искусств»</a:t>
            </a:r>
          </a:p>
        </p:txBody>
      </p:sp>
    </p:spTree>
    <p:extLst>
      <p:ext uri="{BB962C8B-B14F-4D97-AF65-F5344CB8AC3E}">
        <p14:creationId xmlns:p14="http://schemas.microsoft.com/office/powerpoint/2010/main" val="22987898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VETROV~1\AppData\Local\Temp\Rar$DI05.224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53" y="855022"/>
            <a:ext cx="4367553" cy="5451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7" name="Picture 3" descr="C:\Users\VETROV~1\AppData\Local\Temp\Rar$DI78.224\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506" y="855022"/>
            <a:ext cx="3990110" cy="5451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485775" y="0"/>
            <a:ext cx="8658225" cy="855663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РАСЧЕТНО-КАССОВЫЙ ЦЕНТР ХАНТЫ-МАНСИЙСК</a:t>
            </a:r>
            <a:r>
              <a:rPr lang="ru-RU" sz="2000" b="1" dirty="0"/>
              <a:t/>
            </a:r>
            <a:br>
              <a:rPr lang="ru-RU" sz="2000" b="1" dirty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2424000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8779" y="282002"/>
            <a:ext cx="6935190" cy="1325563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Встречи с депутатами </a:t>
            </a:r>
            <a:b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Думы города, округа</a:t>
            </a:r>
            <a:endParaRPr lang="ru-RU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45"/>
          <a:stretch/>
        </p:blipFill>
        <p:spPr bwMode="auto">
          <a:xfrm>
            <a:off x="961902" y="1662547"/>
            <a:ext cx="7327075" cy="477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5608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3761" y="166256"/>
            <a:ext cx="8554193" cy="130628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УМВД  России по ХМАО-Югре</a:t>
            </a:r>
            <a:endParaRPr lang="ru-RU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06" b="31980"/>
          <a:stretch/>
        </p:blipFill>
        <p:spPr bwMode="auto">
          <a:xfrm>
            <a:off x="617517" y="1318162"/>
            <a:ext cx="7968343" cy="489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102444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5668" y="95004"/>
            <a:ext cx="6959683" cy="58288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МУП ГЭС</a:t>
            </a:r>
            <a:endParaRPr lang="ru-RU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Picture 2" descr="C:\Users\VETROV~1\AppData\Local\Temp\Rar$DI83.680\IMG_40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390" y="832261"/>
            <a:ext cx="8134597" cy="5423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304898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6282" y="154380"/>
            <a:ext cx="7399070" cy="700644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МУП ГЭС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22" name="Picture 2" descr="C:\Users\VETROV~1\AppData\Local\Temp\Rar$DI13.680\IMG_39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141" y="975756"/>
            <a:ext cx="8288977" cy="5525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44973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9418" y="365129"/>
            <a:ext cx="6935933" cy="858029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РУССНЕФТЬ «АКИ-ОТЫР»</a:t>
            </a:r>
            <a:endParaRPr lang="ru-RU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1035" y="1971304"/>
            <a:ext cx="5559136" cy="285007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7972"/>
          <a:stretch/>
        </p:blipFill>
        <p:spPr bwMode="auto">
          <a:xfrm>
            <a:off x="546265" y="1805049"/>
            <a:ext cx="8051470" cy="4297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029421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4818" name="Picture 2" descr="C:\Users\VETROV~1\AppData\Local\Temp\Rar$DI32.016\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5030" y="2498403"/>
            <a:ext cx="3384468" cy="4752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19" name="Picture 3" descr="C:\Users\VETROV~1\AppData\Local\Temp\Rar$DI01.016\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949" y="-58025"/>
            <a:ext cx="3085016" cy="4381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0" name="Picture 4" descr="C:\Users\VETROV~1\AppData\Local\Temp\Rar$DI83.720\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6147" y="2642260"/>
            <a:ext cx="3153086" cy="4465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1" name="Picture 5" descr="C:\Users\VETROV~1\AppData\Local\Temp\Rar$DI21.720\9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69"/>
          <a:stretch/>
        </p:blipFill>
        <p:spPr bwMode="auto">
          <a:xfrm>
            <a:off x="0" y="3377537"/>
            <a:ext cx="2802577" cy="3326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2" name="Picture 6" descr="C:\Users\VETROV~1\AppData\Local\Temp\Rar$DI92.720\2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008"/>
          <a:stretch/>
        </p:blipFill>
        <p:spPr bwMode="auto">
          <a:xfrm>
            <a:off x="3028207" y="-58025"/>
            <a:ext cx="3438115" cy="3226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4" name="Picture 8" descr="C:\Users\VETROV~1\AppData\Local\Temp\Rar$DI87.425\29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696"/>
          <a:stretch/>
        </p:blipFill>
        <p:spPr bwMode="auto">
          <a:xfrm>
            <a:off x="1" y="3226623"/>
            <a:ext cx="3696613" cy="3627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58025"/>
            <a:ext cx="2802576" cy="401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362172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Перспективы развития профильного обучения на основе взаимодействия с социальными партнерами</a:t>
            </a:r>
            <a:endParaRPr lang="ru-RU" sz="2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1767" y="2256311"/>
            <a:ext cx="8729105" cy="46016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• </a:t>
            </a:r>
            <a:r>
              <a:rPr lang="ru-RU" sz="2400" dirty="0">
                <a:solidFill>
                  <a:srgbClr val="FFFF00"/>
                </a:solidFill>
                <a:latin typeface="Arial Black" panose="020B0A04020102020204" pitchFamily="34" charset="0"/>
              </a:rPr>
              <a:t>построение системы непрерывного профильного образования, обеспечивая индивидуализацию образовательных запросов учащихся, используя ресурсы корпоративной системы обучения;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FFFF00"/>
                </a:solidFill>
                <a:latin typeface="Arial Black" panose="020B0A04020102020204" pitchFamily="34" charset="0"/>
              </a:rPr>
              <a:t>• развитие общественных начал в управлении качеством образования профильной направленности;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FFFF00"/>
                </a:solidFill>
                <a:latin typeface="Arial Black" panose="020B0A04020102020204" pitchFamily="34" charset="0"/>
              </a:rPr>
              <a:t>• разработка вариативных моделей социально-педагогических технологий работы с социальными партнерами на основе методики </a:t>
            </a:r>
            <a:r>
              <a:rPr lang="ru-RU" sz="2400" dirty="0" err="1">
                <a:solidFill>
                  <a:srgbClr val="FFFF00"/>
                </a:solidFill>
                <a:latin typeface="Arial Black" panose="020B0A04020102020204" pitchFamily="34" charset="0"/>
              </a:rPr>
              <a:t>Open</a:t>
            </a:r>
            <a:r>
              <a:rPr lang="ru-RU" sz="2400" dirty="0">
                <a:solidFill>
                  <a:srgbClr val="FFFF00"/>
                </a:solidFill>
                <a:latin typeface="Arial Black" panose="020B0A04020102020204" pitchFamily="34" charset="0"/>
              </a:rPr>
              <a:t> </a:t>
            </a:r>
            <a:r>
              <a:rPr lang="ru-RU" sz="2400" dirty="0" err="1">
                <a:solidFill>
                  <a:srgbClr val="FFFF00"/>
                </a:solidFill>
                <a:latin typeface="Arial Black" panose="020B0A04020102020204" pitchFamily="34" charset="0"/>
              </a:rPr>
              <a:t>Space</a:t>
            </a:r>
            <a:r>
              <a:rPr lang="ru-RU" sz="2400" dirty="0">
                <a:solidFill>
                  <a:srgbClr val="FFFF00"/>
                </a:solidFill>
                <a:latin typeface="Arial Black" panose="020B0A04020102020204" pitchFamily="34" charset="0"/>
              </a:rPr>
              <a:t> (открытого </a:t>
            </a:r>
            <a:r>
              <a:rPr lang="ru-RU" sz="24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пространства</a:t>
            </a:r>
            <a:r>
              <a:rPr lang="ru-RU" sz="2400" dirty="0">
                <a:solidFill>
                  <a:srgbClr val="FFFF00"/>
                </a:solidFill>
                <a:latin typeface="Arial Black" panose="020B0A04020102020204" pitchFamily="34" charset="0"/>
              </a:rPr>
              <a:t>);</a:t>
            </a:r>
          </a:p>
          <a:p>
            <a:pPr marL="0" indent="0">
              <a:buNone/>
            </a:pPr>
            <a:endParaRPr lang="ru-RU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084413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6282" y="3816351"/>
            <a:ext cx="7713394" cy="27749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Спасибо за внимание!</a:t>
            </a:r>
            <a:endParaRPr lang="en-US" sz="44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 descr="__FS__partnerk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4992" y="246228"/>
            <a:ext cx="4602162" cy="323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82439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Социальное партнерство</a:t>
            </a:r>
            <a:endParaRPr lang="ru-RU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31377" y="1825625"/>
            <a:ext cx="4417620" cy="435133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>
                <a:solidFill>
                  <a:srgbClr val="FFFF00"/>
                </a:solidFill>
                <a:latin typeface="Arial Black" panose="020B0A04020102020204" pitchFamily="34" charset="0"/>
              </a:rPr>
              <a:t>особый тип взаимодействия образовательных учреждений с субъектами и институтами рынка труда, государственными и местными органами власти, общественными организациями, нацеленный на максимальное согласование и реализацию интересов всех участников этого </a:t>
            </a:r>
            <a:r>
              <a:rPr lang="ru-RU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процесса</a:t>
            </a:r>
            <a:r>
              <a:rPr lang="ru-RU" dirty="0">
                <a:solidFill>
                  <a:srgbClr val="FFFF00"/>
                </a:solidFill>
                <a:latin typeface="Arial Black" panose="020B0A04020102020204" pitchFamily="34" charset="0"/>
              </a:rPr>
              <a:t> </a:t>
            </a:r>
          </a:p>
        </p:txBody>
      </p:sp>
      <p:pic>
        <p:nvPicPr>
          <p:cNvPr id="4" name="Содержимое 3" descr="социальное партнерство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3131" y="2739600"/>
            <a:ext cx="3978235" cy="394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2914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47225" y="365129"/>
            <a:ext cx="5613648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Типы социального </a:t>
            </a:r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партнерство </a:t>
            </a:r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для организации профильного обучения</a:t>
            </a:r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 </a:t>
            </a:r>
            <a:r>
              <a:rPr lang="ru-RU" dirty="0">
                <a:latin typeface="Arial Black" panose="020B0A04020102020204" pitchFamily="34" charset="0"/>
              </a:rPr>
              <a:t>-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1" y="2909455"/>
            <a:ext cx="8325344" cy="3859480"/>
          </a:xfrm>
        </p:spPr>
        <p:txBody>
          <a:bodyPr/>
          <a:lstStyle/>
          <a:p>
            <a:r>
              <a:rPr lang="ru-RU" b="1" dirty="0">
                <a:solidFill>
                  <a:srgbClr val="FFFF00"/>
                </a:solidFill>
                <a:latin typeface="Arial Black" panose="020B0A04020102020204" pitchFamily="34" charset="0"/>
              </a:rPr>
              <a:t>партнерство внутри системы образования между социальными группами данной профессиональной общности;</a:t>
            </a:r>
          </a:p>
          <a:p>
            <a:r>
              <a:rPr lang="ru-RU" b="1" dirty="0">
                <a:solidFill>
                  <a:srgbClr val="FFFF00"/>
                </a:solidFill>
                <a:latin typeface="Arial Black" panose="020B0A04020102020204" pitchFamily="34" charset="0"/>
              </a:rPr>
              <a:t>партнерство, в которое вступают работники системы образования, контактируя с представителями иных сфер общественного воспроизводства;</a:t>
            </a:r>
          </a:p>
          <a:p>
            <a:r>
              <a:rPr lang="ru-RU" b="1" dirty="0">
                <a:solidFill>
                  <a:srgbClr val="FFFF00"/>
                </a:solidFill>
                <a:latin typeface="Arial Black" panose="020B0A04020102020204" pitchFamily="34" charset="0"/>
              </a:rPr>
              <a:t>партнерство, которое инициирует система образования как особая сфера социальной жизни, делающая вклад в становление гражданского </a:t>
            </a:r>
            <a:r>
              <a:rPr lang="ru-RU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общества</a:t>
            </a:r>
            <a:endParaRPr lang="ru-RU" b="1" dirty="0">
              <a:solidFill>
                <a:srgbClr val="FFFF00"/>
              </a:solidFill>
              <a:latin typeface="Arial Black" panose="020B0A04020102020204" pitchFamily="34" charset="0"/>
            </a:endParaRP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25" y="193408"/>
            <a:ext cx="3213100" cy="2414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52232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317009670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6472052" y="95003"/>
            <a:ext cx="2481943" cy="6531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Модель партнерства</a:t>
            </a:r>
            <a:endParaRPr lang="ru-RU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4571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10100" y="106879"/>
            <a:ext cx="4415147" cy="158381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Условия успешного социального партнерства</a:t>
            </a:r>
            <a:endParaRPr lang="ru-RU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6888" y="2505693"/>
            <a:ext cx="8443355" cy="4073237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 </a:t>
            </a:r>
            <a:r>
              <a:rPr lang="ru-RU" sz="2400" dirty="0">
                <a:solidFill>
                  <a:srgbClr val="FFFF00"/>
                </a:solidFill>
                <a:latin typeface="Arial Black" panose="020B0A04020102020204" pitchFamily="34" charset="0"/>
              </a:rPr>
              <a:t>взаимная заинтересованность всех партнеров; </a:t>
            </a:r>
            <a:endParaRPr lang="ru-RU" sz="2400" dirty="0" smtClean="0">
              <a:solidFill>
                <a:srgbClr val="FFFF00"/>
              </a:solidFill>
              <a:latin typeface="Arial Black" panose="020B0A04020102020204" pitchFamily="34" charset="0"/>
            </a:endParaRPr>
          </a:p>
          <a:p>
            <a:r>
              <a:rPr lang="ru-RU" sz="24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соответствующие </a:t>
            </a:r>
            <a:r>
              <a:rPr lang="ru-RU" sz="2400" dirty="0">
                <a:solidFill>
                  <a:srgbClr val="FFFF00"/>
                </a:solidFill>
                <a:latin typeface="Arial Black" panose="020B0A04020102020204" pitchFamily="34" charset="0"/>
              </a:rPr>
              <a:t>юридические документы</a:t>
            </a:r>
            <a:r>
              <a:rPr lang="ru-RU" sz="24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;</a:t>
            </a:r>
          </a:p>
          <a:p>
            <a:r>
              <a:rPr lang="ru-RU" sz="24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определение </a:t>
            </a:r>
            <a:r>
              <a:rPr lang="ru-RU" sz="2400" dirty="0">
                <a:solidFill>
                  <a:srgbClr val="FFFF00"/>
                </a:solidFill>
                <a:latin typeface="Arial Black" panose="020B0A04020102020204" pitchFamily="34" charset="0"/>
              </a:rPr>
              <a:t>роли каждого, адекватная система взаимодействия и </a:t>
            </a:r>
            <a:r>
              <a:rPr lang="ru-RU" sz="24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управления</a:t>
            </a:r>
            <a:r>
              <a:rPr lang="en-US" sz="2400" dirty="0">
                <a:solidFill>
                  <a:srgbClr val="FFFF00"/>
                </a:solidFill>
                <a:latin typeface="Arial Black" panose="020B0A04020102020204" pitchFamily="34" charset="0"/>
              </a:rPr>
              <a:t>;</a:t>
            </a:r>
            <a:r>
              <a:rPr lang="ru-RU" sz="24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 </a:t>
            </a:r>
          </a:p>
          <a:p>
            <a:r>
              <a:rPr lang="ru-RU" sz="24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точное </a:t>
            </a:r>
            <a:r>
              <a:rPr lang="ru-RU" sz="2400" dirty="0">
                <a:solidFill>
                  <a:srgbClr val="FFFF00"/>
                </a:solidFill>
                <a:latin typeface="Arial Black" panose="020B0A04020102020204" pitchFamily="34" charset="0"/>
              </a:rPr>
              <a:t>определение статуса и функций всех заинтересованных </a:t>
            </a:r>
            <a:r>
              <a:rPr lang="ru-RU" sz="24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сторон</a:t>
            </a:r>
            <a:r>
              <a:rPr lang="en-US" sz="24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;</a:t>
            </a:r>
            <a:r>
              <a:rPr lang="ru-RU" sz="24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 </a:t>
            </a:r>
          </a:p>
          <a:p>
            <a:r>
              <a:rPr lang="ru-RU" sz="24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желание </a:t>
            </a:r>
            <a:r>
              <a:rPr lang="ru-RU" sz="2400" dirty="0">
                <a:solidFill>
                  <a:srgbClr val="FFFF00"/>
                </a:solidFill>
                <a:latin typeface="Arial Black" panose="020B0A04020102020204" pitchFamily="34" charset="0"/>
              </a:rPr>
              <a:t>работать в команде для достижения общих </a:t>
            </a:r>
            <a:r>
              <a:rPr lang="ru-RU" sz="24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результатов</a:t>
            </a:r>
            <a:r>
              <a:rPr lang="en-US" sz="24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;</a:t>
            </a:r>
            <a:endParaRPr lang="ru-RU" sz="2400" dirty="0" smtClean="0">
              <a:solidFill>
                <a:srgbClr val="FFFF00"/>
              </a:solidFill>
              <a:latin typeface="Arial Black" panose="020B0A04020102020204" pitchFamily="34" charset="0"/>
            </a:endParaRPr>
          </a:p>
          <a:p>
            <a:r>
              <a:rPr lang="ru-RU" sz="2400" dirty="0">
                <a:solidFill>
                  <a:srgbClr val="FFFF00"/>
                </a:solidFill>
                <a:latin typeface="Arial Black" panose="020B0A04020102020204" pitchFamily="34" charset="0"/>
              </a:rPr>
              <a:t>добровольность принятия на себя обязательств;</a:t>
            </a:r>
          </a:p>
          <a:p>
            <a:r>
              <a:rPr lang="ru-RU" sz="24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ответственность </a:t>
            </a:r>
            <a:endParaRPr lang="ru-RU" sz="24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996" y="122238"/>
            <a:ext cx="3603625" cy="220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0792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1361" y="365129"/>
            <a:ext cx="4940135" cy="1325563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Профильное обучение на основе взаимодействия  с социальными партнерами</a:t>
            </a:r>
            <a:br>
              <a:rPr lang="ru-RU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сегодня</a:t>
            </a:r>
            <a:endParaRPr lang="ru-RU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1881" y="2980705"/>
            <a:ext cx="8787740" cy="3621975"/>
          </a:xfrm>
        </p:spPr>
        <p:txBody>
          <a:bodyPr>
            <a:normAutofit/>
          </a:bodyPr>
          <a:lstStyle/>
          <a:p>
            <a:endParaRPr lang="ru-RU" dirty="0" smtClean="0">
              <a:solidFill>
                <a:srgbClr val="FFFF00"/>
              </a:solidFill>
              <a:latin typeface="Arial Black" panose="020B0A04020102020204" pitchFamily="34" charset="0"/>
            </a:endParaRPr>
          </a:p>
          <a:p>
            <a:r>
              <a:rPr lang="ru-RU" sz="32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Медицинский класс</a:t>
            </a:r>
          </a:p>
          <a:p>
            <a:r>
              <a:rPr lang="ru-RU" sz="32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Информационно-технологический</a:t>
            </a:r>
          </a:p>
          <a:p>
            <a:r>
              <a:rPr lang="ru-RU" sz="32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Технологический</a:t>
            </a:r>
          </a:p>
          <a:p>
            <a:r>
              <a:rPr lang="ru-RU" sz="32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Социально-гуманитарный</a:t>
            </a:r>
            <a:endParaRPr lang="ru-RU" sz="32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504" y="288410"/>
            <a:ext cx="3213100" cy="2414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42829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2597" y="201881"/>
            <a:ext cx="5486399" cy="1488811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П</a:t>
            </a:r>
            <a:r>
              <a:rPr lang="ru-RU" sz="20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артнерство </a:t>
            </a:r>
            <a:r>
              <a:rPr lang="ru-RU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внутри системы образования между социальными группами данной профессиональной общности</a:t>
            </a:r>
            <a:br>
              <a:rPr lang="ru-RU" sz="2000" b="1" dirty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ru-RU" sz="2000" b="1" dirty="0">
                <a:solidFill>
                  <a:srgbClr val="FFFF00"/>
                </a:solidFill>
                <a:latin typeface="Arial Black" panose="020B0A04020102020204" pitchFamily="34" charset="0"/>
              </a:rPr>
              <a:t>обучающиеся-родители-педагоги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0010" y="2315688"/>
            <a:ext cx="8621485" cy="437011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Формы </a:t>
            </a:r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социального </a:t>
            </a:r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партнерства</a:t>
            </a:r>
          </a:p>
          <a:p>
            <a:r>
              <a:rPr lang="ru-RU" dirty="0">
                <a:solidFill>
                  <a:srgbClr val="FFFF00"/>
                </a:solidFill>
                <a:latin typeface="Arial Black" panose="020B0A04020102020204" pitchFamily="34" charset="0"/>
              </a:rPr>
              <a:t>Управляющий Совет школы</a:t>
            </a:r>
          </a:p>
          <a:p>
            <a:r>
              <a:rPr lang="ru-RU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общешкольные</a:t>
            </a:r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ru-RU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родительские собрания</a:t>
            </a:r>
          </a:p>
          <a:p>
            <a:r>
              <a:rPr lang="ru-RU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различные </a:t>
            </a:r>
            <a:r>
              <a:rPr lang="ru-RU" dirty="0">
                <a:solidFill>
                  <a:srgbClr val="FFFF00"/>
                </a:solidFill>
                <a:latin typeface="Arial Black" panose="020B0A04020102020204" pitchFamily="34" charset="0"/>
              </a:rPr>
              <a:t>совместные мероприятия (концерты, праздники, </a:t>
            </a:r>
            <a:r>
              <a:rPr lang="ru-RU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соревнования, предметные олимпиады..);</a:t>
            </a:r>
            <a:endParaRPr lang="ru-RU" dirty="0">
              <a:solidFill>
                <a:srgbClr val="FFFF00"/>
              </a:solidFill>
              <a:latin typeface="Arial Black" panose="020B0A04020102020204" pitchFamily="34" charset="0"/>
            </a:endParaRPr>
          </a:p>
          <a:p>
            <a:r>
              <a:rPr lang="ru-RU" dirty="0" err="1" smtClean="0">
                <a:solidFill>
                  <a:srgbClr val="FFFF00"/>
                </a:solidFill>
                <a:latin typeface="Arial Black" panose="020B0A04020102020204" pitchFamily="34" charset="0"/>
              </a:rPr>
              <a:t>профориентационные</a:t>
            </a:r>
            <a:r>
              <a:rPr lang="ru-RU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 встречи</a:t>
            </a:r>
            <a:r>
              <a:rPr lang="ru-RU" dirty="0">
                <a:solidFill>
                  <a:srgbClr val="FFFF00"/>
                </a:solidFill>
                <a:latin typeface="Arial Black" panose="020B0A04020102020204" pitchFamily="34" charset="0"/>
              </a:rPr>
              <a:t>, </a:t>
            </a:r>
            <a:endParaRPr lang="ru-RU" dirty="0" smtClean="0">
              <a:solidFill>
                <a:srgbClr val="FFFF00"/>
              </a:solidFill>
              <a:latin typeface="Arial Black" panose="020B0A04020102020204" pitchFamily="34" charset="0"/>
            </a:endParaRPr>
          </a:p>
          <a:p>
            <a:r>
              <a:rPr lang="ru-RU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поездки </a:t>
            </a:r>
            <a:r>
              <a:rPr lang="ru-RU" dirty="0">
                <a:solidFill>
                  <a:srgbClr val="FFFF00"/>
                </a:solidFill>
                <a:latin typeface="Arial Black" panose="020B0A04020102020204" pitchFamily="34" charset="0"/>
              </a:rPr>
              <a:t>познавательного характера;</a:t>
            </a:r>
          </a:p>
          <a:p>
            <a:r>
              <a:rPr lang="ru-RU" dirty="0">
                <a:solidFill>
                  <a:srgbClr val="FFFF00"/>
                </a:solidFill>
                <a:latin typeface="Arial Black" panose="020B0A04020102020204" pitchFamily="34" charset="0"/>
              </a:rPr>
              <a:t>дни открытых дверей;</a:t>
            </a:r>
          </a:p>
          <a:p>
            <a:r>
              <a:rPr lang="ru-RU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индивидуальная </a:t>
            </a:r>
            <a:r>
              <a:rPr lang="ru-RU" dirty="0">
                <a:solidFill>
                  <a:srgbClr val="FFFF00"/>
                </a:solidFill>
                <a:latin typeface="Arial Black" panose="020B0A04020102020204" pitchFamily="34" charset="0"/>
              </a:rPr>
              <a:t>работа с семьей;</a:t>
            </a:r>
          </a:p>
          <a:p>
            <a:r>
              <a:rPr lang="ru-RU" dirty="0">
                <a:solidFill>
                  <a:srgbClr val="FFFF00"/>
                </a:solidFill>
                <a:latin typeface="Arial Black" panose="020B0A04020102020204" pitchFamily="34" charset="0"/>
              </a:rPr>
              <a:t>консультации родителей, проведение семинаров, тренингов</a:t>
            </a:r>
            <a:r>
              <a:rPr lang="ru-RU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;</a:t>
            </a:r>
          </a:p>
          <a:p>
            <a:r>
              <a:rPr lang="ru-RU" dirty="0">
                <a:solidFill>
                  <a:srgbClr val="FFFF00"/>
                </a:solidFill>
                <a:latin typeface="Arial Black" panose="020B0A04020102020204" pitchFamily="34" charset="0"/>
              </a:rPr>
              <a:t>знакомство с профессиями и местами работы родителей</a:t>
            </a:r>
            <a:r>
              <a:rPr lang="ru-RU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;</a:t>
            </a:r>
          </a:p>
          <a:p>
            <a:r>
              <a:rPr lang="ru-RU" dirty="0">
                <a:solidFill>
                  <a:srgbClr val="FFFF00"/>
                </a:solidFill>
                <a:latin typeface="Arial Black" panose="020B0A04020102020204" pitchFamily="34" charset="0"/>
              </a:rPr>
              <a:t>помощь в трудоустройстве на время школьных каникул;</a:t>
            </a:r>
          </a:p>
          <a:p>
            <a:endParaRPr lang="ru-RU" dirty="0">
              <a:solidFill>
                <a:srgbClr val="FFFF00"/>
              </a:solidFill>
              <a:latin typeface="Arial Black" panose="020B0A04020102020204" pitchFamily="34" charset="0"/>
            </a:endParaRPr>
          </a:p>
          <a:p>
            <a:endParaRPr lang="ru-RU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2974096"/>
      </p:ext>
    </p:extLst>
  </p:cSld>
  <p:clrMapOvr>
    <a:masterClrMapping/>
  </p:clrMapOvr>
</p:sld>
</file>

<file path=ppt/theme/theme1.xml><?xml version="1.0" encoding="utf-8"?>
<a:theme xmlns:a="http://schemas.openxmlformats.org/drawingml/2006/main" name="мой шабло2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мой шаблон.potx" id="{2F601587-3794-4E17-A03C-FC28AE717009}" vid="{9D43BF48-DB62-49B8-9BC1-912E9CE2B4C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4804</TotalTime>
  <Words>732</Words>
  <Application>Microsoft Office PowerPoint</Application>
  <PresentationFormat>Экран (4:3)</PresentationFormat>
  <Paragraphs>160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мой шабло2</vt:lpstr>
      <vt:lpstr>Практика организации профильного обучения на основе взаимодействия с социальными партнерами</vt:lpstr>
      <vt:lpstr>Презентация PowerPoint</vt:lpstr>
      <vt:lpstr>История профильного обучения в МБОУ СОШ №1  города Ханты-Мансийска </vt:lpstr>
      <vt:lpstr>Социальное партнерство</vt:lpstr>
      <vt:lpstr>Типы социального партнерство для организации профильного обучения -</vt:lpstr>
      <vt:lpstr>Презентация PowerPoint</vt:lpstr>
      <vt:lpstr>Условия успешного социального партнерства</vt:lpstr>
      <vt:lpstr>Профильное обучение на основе взаимодействия  с социальными партнерами сегодня</vt:lpstr>
      <vt:lpstr>Партнерство внутри системы образования между социальными группами данной профессиональной общности обучающиеся-родители-педагоги</vt:lpstr>
      <vt:lpstr> Социальное партнерство внутри системы образования</vt:lpstr>
      <vt:lpstr> Социальное партнерство внутри системы образования</vt:lpstr>
      <vt:lpstr>Медицинский профиль  (Ханты-Мансийская государственная медицинская академия) </vt:lpstr>
      <vt:lpstr>Презентация PowerPoint</vt:lpstr>
      <vt:lpstr>Презентация PowerPoint</vt:lpstr>
      <vt:lpstr>Профессиональная стратификация выпускников  медицинский профиль </vt:lpstr>
      <vt:lpstr>Информационно-технологический профиль  ( Oткрытый молодежный университет  г. Томск) </vt:lpstr>
      <vt:lpstr>Профессиональная стратификация выпускников   информационно-технологический профиль </vt:lpstr>
      <vt:lpstr>Социально-гуманитарный профиль  </vt:lpstr>
      <vt:lpstr>Профессиональная стратификация выпускников</vt:lpstr>
      <vt:lpstr>Технологический профиль (МУК)</vt:lpstr>
      <vt:lpstr>Партнерство как особая сфера социальной жизни, делающая вклад в становление гражданского общества </vt:lpstr>
      <vt:lpstr>Формы сотрудничества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РАСЧЕТНО-КАССОВЫЙ ЦЕНТР ХАНТЫ-МАНСИЙСК </vt:lpstr>
      <vt:lpstr>Встречи с депутатами  Думы города, округа</vt:lpstr>
      <vt:lpstr> УМВД  России по ХМАО-Югре</vt:lpstr>
      <vt:lpstr>МУП ГЭС</vt:lpstr>
      <vt:lpstr>МУП ГЭС</vt:lpstr>
      <vt:lpstr>РУССНЕФТЬ «АКИ-ОТЫР»</vt:lpstr>
      <vt:lpstr>Презентация PowerPoint</vt:lpstr>
      <vt:lpstr>Перспективы развития профильного обучения на основе взаимодействия с социальными партнерами</vt:lpstr>
      <vt:lpstr>Презентация PowerPoint</vt:lpstr>
    </vt:vector>
  </TitlesOfParts>
  <Company>XTreme.ws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XTreme.ws</dc:creator>
  <cp:lastModifiedBy>Пуртова Татьяна Николаевна</cp:lastModifiedBy>
  <cp:revision>93</cp:revision>
  <cp:lastPrinted>2017-11-06T11:54:55Z</cp:lastPrinted>
  <dcterms:created xsi:type="dcterms:W3CDTF">2016-07-29T04:05:27Z</dcterms:created>
  <dcterms:modified xsi:type="dcterms:W3CDTF">2019-11-27T08:00:07Z</dcterms:modified>
</cp:coreProperties>
</file>