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3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4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5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6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7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8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9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0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theme/theme11.xml" ContentType="application/vnd.openxmlformats-officedocument.theme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theme/theme12.xml" ContentType="application/vnd.openxmlformats-officedocument.theme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13.xml" ContentType="application/vnd.openxmlformats-officedocument.theme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theme/theme14.xml" ContentType="application/vnd.openxmlformats-officedocument.theme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5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theme/theme16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theme/theme17.xml" ContentType="application/vnd.openxmlformats-officedocument.theme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theme/theme18.xml" ContentType="application/vnd.openxmlformats-officedocument.theme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theme/theme19.xml" ContentType="application/vnd.openxmlformats-officedocument.theme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0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theme/theme21.xml" ContentType="application/vnd.openxmlformats-officedocument.theme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theme/theme22.xml" ContentType="application/vnd.openxmlformats-officedocument.theme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theme/theme23.xml" ContentType="application/vnd.openxmlformats-officedocument.theme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theme/theme24.xml" ContentType="application/vnd.openxmlformats-officedocument.theme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theme/theme25.xml" ContentType="application/vnd.openxmlformats-officedocument.theme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theme/theme26.xml" ContentType="application/vnd.openxmlformats-officedocument.theme+xml"/>
  <Override PartName="/ppt/theme/theme27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0" r:id="rId1"/>
    <p:sldMasterId id="2147483753" r:id="rId2"/>
    <p:sldMasterId id="2147483765" r:id="rId3"/>
    <p:sldMasterId id="2147483781" r:id="rId4"/>
    <p:sldMasterId id="2147483793" r:id="rId5"/>
    <p:sldMasterId id="2147483809" r:id="rId6"/>
    <p:sldMasterId id="2147483821" r:id="rId7"/>
    <p:sldMasterId id="2147483838" r:id="rId8"/>
    <p:sldMasterId id="2147483851" r:id="rId9"/>
    <p:sldMasterId id="2147483863" r:id="rId10"/>
    <p:sldMasterId id="2147483879" r:id="rId11"/>
    <p:sldMasterId id="2147483892" r:id="rId12"/>
    <p:sldMasterId id="2147483904" r:id="rId13"/>
    <p:sldMasterId id="2147483920" r:id="rId14"/>
    <p:sldMasterId id="2147483948" r:id="rId15"/>
    <p:sldMasterId id="2147483960" r:id="rId16"/>
    <p:sldMasterId id="2147483976" r:id="rId17"/>
    <p:sldMasterId id="2147483988" r:id="rId18"/>
    <p:sldMasterId id="2147484004" r:id="rId19"/>
    <p:sldMasterId id="2147484016" r:id="rId20"/>
    <p:sldMasterId id="2147484032" r:id="rId21"/>
    <p:sldMasterId id="2147484045" r:id="rId22"/>
    <p:sldMasterId id="2147484057" r:id="rId23"/>
    <p:sldMasterId id="2147484073" r:id="rId24"/>
    <p:sldMasterId id="2147484086" r:id="rId25"/>
    <p:sldMasterId id="2147484098" r:id="rId26"/>
  </p:sldMasterIdLst>
  <p:notesMasterIdLst>
    <p:notesMasterId r:id="rId54"/>
  </p:notesMasterIdLst>
  <p:sldIdLst>
    <p:sldId id="257" r:id="rId27"/>
    <p:sldId id="284" r:id="rId28"/>
    <p:sldId id="292" r:id="rId29"/>
    <p:sldId id="274" r:id="rId30"/>
    <p:sldId id="293" r:id="rId31"/>
    <p:sldId id="306" r:id="rId32"/>
    <p:sldId id="289" r:id="rId33"/>
    <p:sldId id="288" r:id="rId34"/>
    <p:sldId id="290" r:id="rId35"/>
    <p:sldId id="277" r:id="rId36"/>
    <p:sldId id="286" r:id="rId37"/>
    <p:sldId id="285" r:id="rId38"/>
    <p:sldId id="294" r:id="rId39"/>
    <p:sldId id="307" r:id="rId40"/>
    <p:sldId id="282" r:id="rId41"/>
    <p:sldId id="283" r:id="rId42"/>
    <p:sldId id="296" r:id="rId43"/>
    <p:sldId id="275" r:id="rId44"/>
    <p:sldId id="299" r:id="rId45"/>
    <p:sldId id="300" r:id="rId46"/>
    <p:sldId id="297" r:id="rId47"/>
    <p:sldId id="304" r:id="rId48"/>
    <p:sldId id="281" r:id="rId49"/>
    <p:sldId id="305" r:id="rId50"/>
    <p:sldId id="280" r:id="rId51"/>
    <p:sldId id="267" r:id="rId52"/>
    <p:sldId id="269" r:id="rId53"/>
  </p:sldIdLst>
  <p:sldSz cx="9144000" cy="6858000" type="screen4x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2F2F2"/>
    <a:srgbClr val="59F1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4" autoAdjust="0"/>
  </p:normalViewPr>
  <p:slideViewPr>
    <p:cSldViewPr showGuides="1">
      <p:cViewPr>
        <p:scale>
          <a:sx n="125" d="100"/>
          <a:sy n="125" d="100"/>
        </p:scale>
        <p:origin x="-1224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1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8.xml"/><Relationship Id="rId42" Type="http://schemas.openxmlformats.org/officeDocument/2006/relationships/slide" Target="slides/slide16.xml"/><Relationship Id="rId47" Type="http://schemas.openxmlformats.org/officeDocument/2006/relationships/slide" Target="slides/slide21.xml"/><Relationship Id="rId50" Type="http://schemas.openxmlformats.org/officeDocument/2006/relationships/slide" Target="slides/slide24.xml"/><Relationship Id="rId55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7.xml"/><Relationship Id="rId38" Type="http://schemas.openxmlformats.org/officeDocument/2006/relationships/slide" Target="slides/slide12.xml"/><Relationship Id="rId46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3.xml"/><Relationship Id="rId41" Type="http://schemas.openxmlformats.org/officeDocument/2006/relationships/slide" Target="slides/slide15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6.xml"/><Relationship Id="rId37" Type="http://schemas.openxmlformats.org/officeDocument/2006/relationships/slide" Target="slides/slide11.xml"/><Relationship Id="rId40" Type="http://schemas.openxmlformats.org/officeDocument/2006/relationships/slide" Target="slides/slide14.xml"/><Relationship Id="rId45" Type="http://schemas.openxmlformats.org/officeDocument/2006/relationships/slide" Target="slides/slide19.xml"/><Relationship Id="rId53" Type="http://schemas.openxmlformats.org/officeDocument/2006/relationships/slide" Target="slides/slide27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2.xml"/><Relationship Id="rId36" Type="http://schemas.openxmlformats.org/officeDocument/2006/relationships/slide" Target="slides/slide10.xml"/><Relationship Id="rId49" Type="http://schemas.openxmlformats.org/officeDocument/2006/relationships/slide" Target="slides/slide23.xml"/><Relationship Id="rId57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5.xml"/><Relationship Id="rId44" Type="http://schemas.openxmlformats.org/officeDocument/2006/relationships/slide" Target="slides/slide18.xml"/><Relationship Id="rId52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1.xml"/><Relationship Id="rId30" Type="http://schemas.openxmlformats.org/officeDocument/2006/relationships/slide" Target="slides/slide4.xml"/><Relationship Id="rId35" Type="http://schemas.openxmlformats.org/officeDocument/2006/relationships/slide" Target="slides/slide9.xml"/><Relationship Id="rId43" Type="http://schemas.openxmlformats.org/officeDocument/2006/relationships/slide" Target="slides/slide17.xml"/><Relationship Id="rId48" Type="http://schemas.openxmlformats.org/officeDocument/2006/relationships/slide" Target="slides/slide22.xml"/><Relationship Id="rId56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5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2384A9-0A9E-0047-BC92-A6D58284FCC3}" type="doc">
      <dgm:prSet loTypeId="urn:microsoft.com/office/officeart/2008/layout/HalfCircleOrganizationChar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27ED26-7CA7-C447-9D85-FE71EB88B23D}">
      <dgm:prSet phldrT="[Текст]" custT="1"/>
      <dgm:spPr/>
      <dgm:t>
        <a:bodyPr/>
        <a:lstStyle/>
        <a:p>
          <a:r>
            <a:rPr lang="ru-RU" sz="2800" b="1" dirty="0"/>
            <a:t>425</a:t>
          </a:r>
        </a:p>
      </dgm:t>
    </dgm:pt>
    <dgm:pt modelId="{A470B9E5-0B0D-ED41-BFB9-02FFAF960675}" type="parTrans" cxnId="{F80D08E2-53D8-D44C-AAC7-3628909CD115}">
      <dgm:prSet/>
      <dgm:spPr/>
      <dgm:t>
        <a:bodyPr/>
        <a:lstStyle/>
        <a:p>
          <a:endParaRPr lang="ru-RU" sz="2400" b="1"/>
        </a:p>
      </dgm:t>
    </dgm:pt>
    <dgm:pt modelId="{F84A0284-3B0F-EF4F-97D8-5CA8A5E93E0A}" type="sibTrans" cxnId="{F80D08E2-53D8-D44C-AAC7-3628909CD115}">
      <dgm:prSet/>
      <dgm:spPr/>
      <dgm:t>
        <a:bodyPr/>
        <a:lstStyle/>
        <a:p>
          <a:endParaRPr lang="ru-RU" sz="2400" b="1"/>
        </a:p>
      </dgm:t>
    </dgm:pt>
    <dgm:pt modelId="{5740E495-E2C8-604B-939A-A5C9599543EA}">
      <dgm:prSet phldrT="[Текст]" custT="1"/>
      <dgm:spPr/>
      <dgm:t>
        <a:bodyPr/>
        <a:lstStyle/>
        <a:p>
          <a:r>
            <a:rPr lang="ru-RU" sz="2800" b="1" dirty="0"/>
            <a:t>225               СОШ</a:t>
          </a:r>
        </a:p>
      </dgm:t>
    </dgm:pt>
    <dgm:pt modelId="{751E8EAB-25C1-E74A-BD0E-788FDD921663}" type="parTrans" cxnId="{759A35E5-2D40-A342-A972-A6E3889083FC}">
      <dgm:prSet/>
      <dgm:spPr/>
      <dgm:t>
        <a:bodyPr/>
        <a:lstStyle/>
        <a:p>
          <a:endParaRPr lang="ru-RU" sz="2400" b="1"/>
        </a:p>
      </dgm:t>
    </dgm:pt>
    <dgm:pt modelId="{F067978B-5F9A-9D4B-AF06-DEDB271D8268}" type="sibTrans" cxnId="{759A35E5-2D40-A342-A972-A6E3889083FC}">
      <dgm:prSet/>
      <dgm:spPr/>
      <dgm:t>
        <a:bodyPr/>
        <a:lstStyle/>
        <a:p>
          <a:endParaRPr lang="ru-RU" sz="2400" b="1"/>
        </a:p>
      </dgm:t>
    </dgm:pt>
    <dgm:pt modelId="{9591DF9A-35C5-704E-968F-F63F2F2A9D61}">
      <dgm:prSet phldrT="[Текст]" custT="1"/>
      <dgm:spPr/>
      <dgm:t>
        <a:bodyPr/>
        <a:lstStyle/>
        <a:p>
          <a:r>
            <a:rPr lang="ru-RU" sz="2800" b="1" dirty="0"/>
            <a:t>25               СПО и ВО</a:t>
          </a:r>
        </a:p>
      </dgm:t>
    </dgm:pt>
    <dgm:pt modelId="{F30D419F-CF38-C248-B36F-7679C3472E5F}" type="parTrans" cxnId="{4DD9EDA8-C918-1747-974C-5A25425BD675}">
      <dgm:prSet/>
      <dgm:spPr/>
      <dgm:t>
        <a:bodyPr/>
        <a:lstStyle/>
        <a:p>
          <a:endParaRPr lang="ru-RU" sz="2400" b="1"/>
        </a:p>
      </dgm:t>
    </dgm:pt>
    <dgm:pt modelId="{0D6543A1-3B2B-8748-99DE-A29BDD0F87D2}" type="sibTrans" cxnId="{4DD9EDA8-C918-1747-974C-5A25425BD675}">
      <dgm:prSet/>
      <dgm:spPr/>
      <dgm:t>
        <a:bodyPr/>
        <a:lstStyle/>
        <a:p>
          <a:endParaRPr lang="ru-RU" sz="2400" b="1"/>
        </a:p>
      </dgm:t>
    </dgm:pt>
    <dgm:pt modelId="{A2623FF6-E0BC-9042-987B-E890927905B9}">
      <dgm:prSet phldrT="[Текст]" custT="1"/>
      <dgm:spPr/>
      <dgm:t>
        <a:bodyPr/>
        <a:lstStyle/>
        <a:p>
          <a:r>
            <a:rPr lang="en-US" sz="2800" b="1" dirty="0" smtClean="0"/>
            <a:t>50</a:t>
          </a:r>
          <a:r>
            <a:rPr lang="ru-RU" sz="2800" b="1" dirty="0" smtClean="0"/>
            <a:t>                           Другие</a:t>
          </a:r>
          <a:endParaRPr lang="ru-RU" sz="2800" b="1" dirty="0"/>
        </a:p>
      </dgm:t>
    </dgm:pt>
    <dgm:pt modelId="{DC08780C-419C-9745-8918-3AFC5845EE3E}" type="parTrans" cxnId="{D7F95FD5-60DC-4B42-B400-17E2627706B8}">
      <dgm:prSet/>
      <dgm:spPr/>
      <dgm:t>
        <a:bodyPr/>
        <a:lstStyle/>
        <a:p>
          <a:endParaRPr lang="ru-RU" sz="2400" b="1"/>
        </a:p>
      </dgm:t>
    </dgm:pt>
    <dgm:pt modelId="{C82B720C-429C-F045-A9E9-0E03E09691D9}" type="sibTrans" cxnId="{D7F95FD5-60DC-4B42-B400-17E2627706B8}">
      <dgm:prSet/>
      <dgm:spPr/>
      <dgm:t>
        <a:bodyPr/>
        <a:lstStyle/>
        <a:p>
          <a:endParaRPr lang="ru-RU" sz="2400" b="1"/>
        </a:p>
      </dgm:t>
    </dgm:pt>
    <dgm:pt modelId="{FCFA4F51-40AF-BB43-873E-2E359BF0BAF9}">
      <dgm:prSet custT="1"/>
      <dgm:spPr/>
      <dgm:t>
        <a:bodyPr/>
        <a:lstStyle/>
        <a:p>
          <a:r>
            <a:rPr lang="ru-RU" sz="2800" b="1" dirty="0" smtClean="0"/>
            <a:t>1</a:t>
          </a:r>
          <a:r>
            <a:rPr lang="en-US" sz="2800" b="1" dirty="0" smtClean="0"/>
            <a:t>25</a:t>
          </a:r>
          <a:r>
            <a:rPr lang="ru-RU" sz="2800" b="1" dirty="0" smtClean="0"/>
            <a:t>                       </a:t>
          </a:r>
          <a:r>
            <a:rPr lang="ru-RU" sz="2800" b="1" dirty="0"/>
            <a:t>ДОУ </a:t>
          </a:r>
        </a:p>
      </dgm:t>
    </dgm:pt>
    <dgm:pt modelId="{7EE68F32-3610-FF4A-98E5-6D8446EF67C9}" type="parTrans" cxnId="{D45EC761-FD11-F44B-90D8-14BE43C451D9}">
      <dgm:prSet/>
      <dgm:spPr/>
      <dgm:t>
        <a:bodyPr/>
        <a:lstStyle/>
        <a:p>
          <a:endParaRPr lang="ru-RU"/>
        </a:p>
      </dgm:t>
    </dgm:pt>
    <dgm:pt modelId="{D3A36741-190A-D74E-8AA6-28E4A9AC5904}" type="sibTrans" cxnId="{D45EC761-FD11-F44B-90D8-14BE43C451D9}">
      <dgm:prSet/>
      <dgm:spPr/>
      <dgm:t>
        <a:bodyPr/>
        <a:lstStyle/>
        <a:p>
          <a:endParaRPr lang="ru-RU"/>
        </a:p>
      </dgm:t>
    </dgm:pt>
    <dgm:pt modelId="{E073AF12-F44B-0B42-A9D9-C487DC2F40DF}" type="pres">
      <dgm:prSet presAssocID="{D62384A9-0A9E-0047-BC92-A6D58284FCC3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A92E6AB-5457-D74F-969E-E360F0974BC8}" type="pres">
      <dgm:prSet presAssocID="{8927ED26-7CA7-C447-9D85-FE71EB88B23D}" presName="hierRoot1" presStyleCnt="0">
        <dgm:presLayoutVars>
          <dgm:hierBranch val="init"/>
        </dgm:presLayoutVars>
      </dgm:prSet>
      <dgm:spPr/>
    </dgm:pt>
    <dgm:pt modelId="{F71EAC1B-DA76-7A49-B1D5-AA955061ECD1}" type="pres">
      <dgm:prSet presAssocID="{8927ED26-7CA7-C447-9D85-FE71EB88B23D}" presName="rootComposite1" presStyleCnt="0"/>
      <dgm:spPr/>
    </dgm:pt>
    <dgm:pt modelId="{4BE90544-3B74-604B-B714-258FD726D3B8}" type="pres">
      <dgm:prSet presAssocID="{8927ED26-7CA7-C447-9D85-FE71EB88B23D}" presName="rootText1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7C0DFD-CA99-6848-9F80-3847DE0B2BE3}" type="pres">
      <dgm:prSet presAssocID="{8927ED26-7CA7-C447-9D85-FE71EB88B23D}" presName="topArc1" presStyleLbl="parChTrans1D1" presStyleIdx="0" presStyleCnt="10"/>
      <dgm:spPr/>
    </dgm:pt>
    <dgm:pt modelId="{9DA36811-87C4-5346-8303-A1AC30071903}" type="pres">
      <dgm:prSet presAssocID="{8927ED26-7CA7-C447-9D85-FE71EB88B23D}" presName="bottomArc1" presStyleLbl="parChTrans1D1" presStyleIdx="1" presStyleCnt="10"/>
      <dgm:spPr/>
    </dgm:pt>
    <dgm:pt modelId="{3E6A601D-460F-0F48-9BD4-912AB5F5EB0D}" type="pres">
      <dgm:prSet presAssocID="{8927ED26-7CA7-C447-9D85-FE71EB88B23D}" presName="topConnNode1" presStyleLbl="node1" presStyleIdx="0" presStyleCnt="0"/>
      <dgm:spPr/>
      <dgm:t>
        <a:bodyPr/>
        <a:lstStyle/>
        <a:p>
          <a:endParaRPr lang="ru-RU"/>
        </a:p>
      </dgm:t>
    </dgm:pt>
    <dgm:pt modelId="{57FBF892-CDA3-3C4C-92B2-5B685D2E9C0C}" type="pres">
      <dgm:prSet presAssocID="{8927ED26-7CA7-C447-9D85-FE71EB88B23D}" presName="hierChild2" presStyleCnt="0"/>
      <dgm:spPr/>
    </dgm:pt>
    <dgm:pt modelId="{3A37A329-2EFC-6947-B9E7-DF3DD00E05B5}" type="pres">
      <dgm:prSet presAssocID="{751E8EAB-25C1-E74A-BD0E-788FDD921663}" presName="Name28" presStyleLbl="parChTrans1D2" presStyleIdx="0" presStyleCnt="4"/>
      <dgm:spPr/>
      <dgm:t>
        <a:bodyPr/>
        <a:lstStyle/>
        <a:p>
          <a:endParaRPr lang="ru-RU"/>
        </a:p>
      </dgm:t>
    </dgm:pt>
    <dgm:pt modelId="{411A6794-E731-7142-A561-DD2D0775D25D}" type="pres">
      <dgm:prSet presAssocID="{5740E495-E2C8-604B-939A-A5C9599543EA}" presName="hierRoot2" presStyleCnt="0">
        <dgm:presLayoutVars>
          <dgm:hierBranch val="init"/>
        </dgm:presLayoutVars>
      </dgm:prSet>
      <dgm:spPr/>
    </dgm:pt>
    <dgm:pt modelId="{150F1627-0115-1E45-947C-FE9115231103}" type="pres">
      <dgm:prSet presAssocID="{5740E495-E2C8-604B-939A-A5C9599543EA}" presName="rootComposite2" presStyleCnt="0"/>
      <dgm:spPr/>
    </dgm:pt>
    <dgm:pt modelId="{19159E38-C9EE-DC46-8CCA-FE3EAE027B8F}" type="pres">
      <dgm:prSet presAssocID="{5740E495-E2C8-604B-939A-A5C9599543EA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D688254-0903-1D43-ACFA-9A17C5480A8E}" type="pres">
      <dgm:prSet presAssocID="{5740E495-E2C8-604B-939A-A5C9599543EA}" presName="topArc2" presStyleLbl="parChTrans1D1" presStyleIdx="2" presStyleCnt="10"/>
      <dgm:spPr/>
    </dgm:pt>
    <dgm:pt modelId="{1BFA0039-2247-C24A-8D8B-9C637DF303C6}" type="pres">
      <dgm:prSet presAssocID="{5740E495-E2C8-604B-939A-A5C9599543EA}" presName="bottomArc2" presStyleLbl="parChTrans1D1" presStyleIdx="3" presStyleCnt="10"/>
      <dgm:spPr/>
    </dgm:pt>
    <dgm:pt modelId="{2F66B57E-3E03-BD43-8DD4-F092FCECD7FF}" type="pres">
      <dgm:prSet presAssocID="{5740E495-E2C8-604B-939A-A5C9599543EA}" presName="topConnNode2" presStyleLbl="node2" presStyleIdx="0" presStyleCnt="0"/>
      <dgm:spPr/>
      <dgm:t>
        <a:bodyPr/>
        <a:lstStyle/>
        <a:p>
          <a:endParaRPr lang="ru-RU"/>
        </a:p>
      </dgm:t>
    </dgm:pt>
    <dgm:pt modelId="{F32D52D8-EDD3-AF4E-B14D-E302D5CF4C67}" type="pres">
      <dgm:prSet presAssocID="{5740E495-E2C8-604B-939A-A5C9599543EA}" presName="hierChild4" presStyleCnt="0"/>
      <dgm:spPr/>
    </dgm:pt>
    <dgm:pt modelId="{D6EC3DA9-6708-9B45-85C7-29660713C361}" type="pres">
      <dgm:prSet presAssocID="{5740E495-E2C8-604B-939A-A5C9599543EA}" presName="hierChild5" presStyleCnt="0"/>
      <dgm:spPr/>
    </dgm:pt>
    <dgm:pt modelId="{05863218-ACD4-E042-BA6B-072A7A94D70B}" type="pres">
      <dgm:prSet presAssocID="{7EE68F32-3610-FF4A-98E5-6D8446EF67C9}" presName="Name28" presStyleLbl="parChTrans1D2" presStyleIdx="1" presStyleCnt="4"/>
      <dgm:spPr/>
      <dgm:t>
        <a:bodyPr/>
        <a:lstStyle/>
        <a:p>
          <a:endParaRPr lang="ru-RU"/>
        </a:p>
      </dgm:t>
    </dgm:pt>
    <dgm:pt modelId="{439575A0-10D3-EF49-A8E6-ECD151F00724}" type="pres">
      <dgm:prSet presAssocID="{FCFA4F51-40AF-BB43-873E-2E359BF0BAF9}" presName="hierRoot2" presStyleCnt="0">
        <dgm:presLayoutVars>
          <dgm:hierBranch val="init"/>
        </dgm:presLayoutVars>
      </dgm:prSet>
      <dgm:spPr/>
    </dgm:pt>
    <dgm:pt modelId="{3C3487F8-21DF-5B4A-AB40-33902DE5387A}" type="pres">
      <dgm:prSet presAssocID="{FCFA4F51-40AF-BB43-873E-2E359BF0BAF9}" presName="rootComposite2" presStyleCnt="0"/>
      <dgm:spPr/>
    </dgm:pt>
    <dgm:pt modelId="{F0699F72-BA2C-0D4B-A31D-F5A29A789754}" type="pres">
      <dgm:prSet presAssocID="{FCFA4F51-40AF-BB43-873E-2E359BF0BAF9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EDE405-62DD-3F46-AD5C-218B124BDDF8}" type="pres">
      <dgm:prSet presAssocID="{FCFA4F51-40AF-BB43-873E-2E359BF0BAF9}" presName="topArc2" presStyleLbl="parChTrans1D1" presStyleIdx="4" presStyleCnt="10"/>
      <dgm:spPr/>
    </dgm:pt>
    <dgm:pt modelId="{7CB7F622-7310-074B-A301-819705E32572}" type="pres">
      <dgm:prSet presAssocID="{FCFA4F51-40AF-BB43-873E-2E359BF0BAF9}" presName="bottomArc2" presStyleLbl="parChTrans1D1" presStyleIdx="5" presStyleCnt="10"/>
      <dgm:spPr/>
    </dgm:pt>
    <dgm:pt modelId="{82A20FA0-E420-234A-9B1C-89A6506C6AC6}" type="pres">
      <dgm:prSet presAssocID="{FCFA4F51-40AF-BB43-873E-2E359BF0BAF9}" presName="topConnNode2" presStyleLbl="node2" presStyleIdx="0" presStyleCnt="0"/>
      <dgm:spPr/>
      <dgm:t>
        <a:bodyPr/>
        <a:lstStyle/>
        <a:p>
          <a:endParaRPr lang="ru-RU"/>
        </a:p>
      </dgm:t>
    </dgm:pt>
    <dgm:pt modelId="{B6F8F7CB-8100-8946-9A25-172A07AD371D}" type="pres">
      <dgm:prSet presAssocID="{FCFA4F51-40AF-BB43-873E-2E359BF0BAF9}" presName="hierChild4" presStyleCnt="0"/>
      <dgm:spPr/>
    </dgm:pt>
    <dgm:pt modelId="{7DC19204-E098-DB47-9C19-07A176D469E5}" type="pres">
      <dgm:prSet presAssocID="{FCFA4F51-40AF-BB43-873E-2E359BF0BAF9}" presName="hierChild5" presStyleCnt="0"/>
      <dgm:spPr/>
    </dgm:pt>
    <dgm:pt modelId="{AC803E31-DFA0-FE45-A9B1-3FF1A1126046}" type="pres">
      <dgm:prSet presAssocID="{F30D419F-CF38-C248-B36F-7679C3472E5F}" presName="Name28" presStyleLbl="parChTrans1D2" presStyleIdx="2" presStyleCnt="4"/>
      <dgm:spPr/>
      <dgm:t>
        <a:bodyPr/>
        <a:lstStyle/>
        <a:p>
          <a:endParaRPr lang="ru-RU"/>
        </a:p>
      </dgm:t>
    </dgm:pt>
    <dgm:pt modelId="{A4E1C5C0-A464-B746-9F98-E20D65B2D46B}" type="pres">
      <dgm:prSet presAssocID="{9591DF9A-35C5-704E-968F-F63F2F2A9D61}" presName="hierRoot2" presStyleCnt="0">
        <dgm:presLayoutVars>
          <dgm:hierBranch val="init"/>
        </dgm:presLayoutVars>
      </dgm:prSet>
      <dgm:spPr/>
    </dgm:pt>
    <dgm:pt modelId="{35CA1D02-C67F-1644-8A05-16C27BAD3990}" type="pres">
      <dgm:prSet presAssocID="{9591DF9A-35C5-704E-968F-F63F2F2A9D61}" presName="rootComposite2" presStyleCnt="0"/>
      <dgm:spPr/>
    </dgm:pt>
    <dgm:pt modelId="{C72A2440-8E79-564F-B178-960B0C6DC4C0}" type="pres">
      <dgm:prSet presAssocID="{9591DF9A-35C5-704E-968F-F63F2F2A9D61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D1F0DF-47D3-3347-8FF3-4B09F27DFB9B}" type="pres">
      <dgm:prSet presAssocID="{9591DF9A-35C5-704E-968F-F63F2F2A9D61}" presName="topArc2" presStyleLbl="parChTrans1D1" presStyleIdx="6" presStyleCnt="10"/>
      <dgm:spPr/>
    </dgm:pt>
    <dgm:pt modelId="{DD1D686F-D194-C14B-A4B2-04FC36EF1104}" type="pres">
      <dgm:prSet presAssocID="{9591DF9A-35C5-704E-968F-F63F2F2A9D61}" presName="bottomArc2" presStyleLbl="parChTrans1D1" presStyleIdx="7" presStyleCnt="10"/>
      <dgm:spPr/>
    </dgm:pt>
    <dgm:pt modelId="{08A66A7E-46C0-DB48-BF45-5476B5BAF03C}" type="pres">
      <dgm:prSet presAssocID="{9591DF9A-35C5-704E-968F-F63F2F2A9D61}" presName="topConnNode2" presStyleLbl="node2" presStyleIdx="0" presStyleCnt="0"/>
      <dgm:spPr/>
      <dgm:t>
        <a:bodyPr/>
        <a:lstStyle/>
        <a:p>
          <a:endParaRPr lang="ru-RU"/>
        </a:p>
      </dgm:t>
    </dgm:pt>
    <dgm:pt modelId="{88950062-D770-1B4A-AFB9-63A5768D31A1}" type="pres">
      <dgm:prSet presAssocID="{9591DF9A-35C5-704E-968F-F63F2F2A9D61}" presName="hierChild4" presStyleCnt="0"/>
      <dgm:spPr/>
    </dgm:pt>
    <dgm:pt modelId="{E37882CE-B120-0348-8985-6FA086F38C8B}" type="pres">
      <dgm:prSet presAssocID="{9591DF9A-35C5-704E-968F-F63F2F2A9D61}" presName="hierChild5" presStyleCnt="0"/>
      <dgm:spPr/>
    </dgm:pt>
    <dgm:pt modelId="{AA920156-A5F9-1B46-95BC-16E8AA64BA6C}" type="pres">
      <dgm:prSet presAssocID="{DC08780C-419C-9745-8918-3AFC5845EE3E}" presName="Name28" presStyleLbl="parChTrans1D2" presStyleIdx="3" presStyleCnt="4"/>
      <dgm:spPr/>
      <dgm:t>
        <a:bodyPr/>
        <a:lstStyle/>
        <a:p>
          <a:endParaRPr lang="ru-RU"/>
        </a:p>
      </dgm:t>
    </dgm:pt>
    <dgm:pt modelId="{F1B2BB9A-4A49-044A-BE32-C9207C7AF275}" type="pres">
      <dgm:prSet presAssocID="{A2623FF6-E0BC-9042-987B-E890927905B9}" presName="hierRoot2" presStyleCnt="0">
        <dgm:presLayoutVars>
          <dgm:hierBranch val="init"/>
        </dgm:presLayoutVars>
      </dgm:prSet>
      <dgm:spPr/>
    </dgm:pt>
    <dgm:pt modelId="{6E91456A-94CA-8743-AECF-8708093137CD}" type="pres">
      <dgm:prSet presAssocID="{A2623FF6-E0BC-9042-987B-E890927905B9}" presName="rootComposite2" presStyleCnt="0"/>
      <dgm:spPr/>
    </dgm:pt>
    <dgm:pt modelId="{AFF3C11C-AEC3-9E4B-818F-D3E69EFF4B64}" type="pres">
      <dgm:prSet presAssocID="{A2623FF6-E0BC-9042-987B-E890927905B9}" presName="rootText2" presStyleLbl="alignAcc1" presStyleIdx="0" presStyleCnt="0" custScaleX="1211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D71C882-41C9-E14C-A044-DBD46E504EE8}" type="pres">
      <dgm:prSet presAssocID="{A2623FF6-E0BC-9042-987B-E890927905B9}" presName="topArc2" presStyleLbl="parChTrans1D1" presStyleIdx="8" presStyleCnt="10"/>
      <dgm:spPr/>
    </dgm:pt>
    <dgm:pt modelId="{E7782565-109C-9D4A-A6A4-157D304E558E}" type="pres">
      <dgm:prSet presAssocID="{A2623FF6-E0BC-9042-987B-E890927905B9}" presName="bottomArc2" presStyleLbl="parChTrans1D1" presStyleIdx="9" presStyleCnt="10"/>
      <dgm:spPr/>
    </dgm:pt>
    <dgm:pt modelId="{C8F28579-FC25-884E-B0ED-49660E3C2BFE}" type="pres">
      <dgm:prSet presAssocID="{A2623FF6-E0BC-9042-987B-E890927905B9}" presName="topConnNode2" presStyleLbl="node2" presStyleIdx="0" presStyleCnt="0"/>
      <dgm:spPr/>
      <dgm:t>
        <a:bodyPr/>
        <a:lstStyle/>
        <a:p>
          <a:endParaRPr lang="ru-RU"/>
        </a:p>
      </dgm:t>
    </dgm:pt>
    <dgm:pt modelId="{D115954D-9C71-DD40-A50B-15F1C95C23D6}" type="pres">
      <dgm:prSet presAssocID="{A2623FF6-E0BC-9042-987B-E890927905B9}" presName="hierChild4" presStyleCnt="0"/>
      <dgm:spPr/>
    </dgm:pt>
    <dgm:pt modelId="{129D50D3-3F92-7E42-8F82-74ECAD2CC951}" type="pres">
      <dgm:prSet presAssocID="{A2623FF6-E0BC-9042-987B-E890927905B9}" presName="hierChild5" presStyleCnt="0"/>
      <dgm:spPr/>
    </dgm:pt>
    <dgm:pt modelId="{A7138209-3373-174B-90EE-70CFBA018923}" type="pres">
      <dgm:prSet presAssocID="{8927ED26-7CA7-C447-9D85-FE71EB88B23D}" presName="hierChild3" presStyleCnt="0"/>
      <dgm:spPr/>
    </dgm:pt>
  </dgm:ptLst>
  <dgm:cxnLst>
    <dgm:cxn modelId="{D45EC761-FD11-F44B-90D8-14BE43C451D9}" srcId="{8927ED26-7CA7-C447-9D85-FE71EB88B23D}" destId="{FCFA4F51-40AF-BB43-873E-2E359BF0BAF9}" srcOrd="1" destOrd="0" parTransId="{7EE68F32-3610-FF4A-98E5-6D8446EF67C9}" sibTransId="{D3A36741-190A-D74E-8AA6-28E4A9AC5904}"/>
    <dgm:cxn modelId="{4DD9EDA8-C918-1747-974C-5A25425BD675}" srcId="{8927ED26-7CA7-C447-9D85-FE71EB88B23D}" destId="{9591DF9A-35C5-704E-968F-F63F2F2A9D61}" srcOrd="2" destOrd="0" parTransId="{F30D419F-CF38-C248-B36F-7679C3472E5F}" sibTransId="{0D6543A1-3B2B-8748-99DE-A29BDD0F87D2}"/>
    <dgm:cxn modelId="{2D82DA81-2442-9443-9B05-4BE6E91DF467}" type="presOf" srcId="{FCFA4F51-40AF-BB43-873E-2E359BF0BAF9}" destId="{82A20FA0-E420-234A-9B1C-89A6506C6AC6}" srcOrd="1" destOrd="0" presId="urn:microsoft.com/office/officeart/2008/layout/HalfCircleOrganizationChart"/>
    <dgm:cxn modelId="{512C3CA1-3DEE-2249-BDDE-B81E815EA014}" type="presOf" srcId="{751E8EAB-25C1-E74A-BD0E-788FDD921663}" destId="{3A37A329-2EFC-6947-B9E7-DF3DD00E05B5}" srcOrd="0" destOrd="0" presId="urn:microsoft.com/office/officeart/2008/layout/HalfCircleOrganizationChart"/>
    <dgm:cxn modelId="{97F3B68C-8787-3642-81E7-1F410705F99E}" type="presOf" srcId="{D62384A9-0A9E-0047-BC92-A6D58284FCC3}" destId="{E073AF12-F44B-0B42-A9D9-C487DC2F40DF}" srcOrd="0" destOrd="0" presId="urn:microsoft.com/office/officeart/2008/layout/HalfCircleOrganizationChart"/>
    <dgm:cxn modelId="{F80D08E2-53D8-D44C-AAC7-3628909CD115}" srcId="{D62384A9-0A9E-0047-BC92-A6D58284FCC3}" destId="{8927ED26-7CA7-C447-9D85-FE71EB88B23D}" srcOrd="0" destOrd="0" parTransId="{A470B9E5-0B0D-ED41-BFB9-02FFAF960675}" sibTransId="{F84A0284-3B0F-EF4F-97D8-5CA8A5E93E0A}"/>
    <dgm:cxn modelId="{B49A6B37-A218-C04D-9B24-B85EEB8CB8F1}" type="presOf" srcId="{F30D419F-CF38-C248-B36F-7679C3472E5F}" destId="{AC803E31-DFA0-FE45-A9B1-3FF1A1126046}" srcOrd="0" destOrd="0" presId="urn:microsoft.com/office/officeart/2008/layout/HalfCircleOrganizationChart"/>
    <dgm:cxn modelId="{6BE38B75-DBBD-F742-9A18-541501B97D94}" type="presOf" srcId="{5740E495-E2C8-604B-939A-A5C9599543EA}" destId="{19159E38-C9EE-DC46-8CCA-FE3EAE027B8F}" srcOrd="0" destOrd="0" presId="urn:microsoft.com/office/officeart/2008/layout/HalfCircleOrganizationChart"/>
    <dgm:cxn modelId="{D7F95FD5-60DC-4B42-B400-17E2627706B8}" srcId="{8927ED26-7CA7-C447-9D85-FE71EB88B23D}" destId="{A2623FF6-E0BC-9042-987B-E890927905B9}" srcOrd="3" destOrd="0" parTransId="{DC08780C-419C-9745-8918-3AFC5845EE3E}" sibTransId="{C82B720C-429C-F045-A9E9-0E03E09691D9}"/>
    <dgm:cxn modelId="{64CC547E-81E8-A14A-A5F2-12A0B5D7540A}" type="presOf" srcId="{A2623FF6-E0BC-9042-987B-E890927905B9}" destId="{C8F28579-FC25-884E-B0ED-49660E3C2BFE}" srcOrd="1" destOrd="0" presId="urn:microsoft.com/office/officeart/2008/layout/HalfCircleOrganizationChart"/>
    <dgm:cxn modelId="{F4743D40-7DBC-424F-9585-559C77D71A01}" type="presOf" srcId="{FCFA4F51-40AF-BB43-873E-2E359BF0BAF9}" destId="{F0699F72-BA2C-0D4B-A31D-F5A29A789754}" srcOrd="0" destOrd="0" presId="urn:microsoft.com/office/officeart/2008/layout/HalfCircleOrganizationChart"/>
    <dgm:cxn modelId="{1A3DB3AE-B551-A843-9C48-3DA70629273B}" type="presOf" srcId="{7EE68F32-3610-FF4A-98E5-6D8446EF67C9}" destId="{05863218-ACD4-E042-BA6B-072A7A94D70B}" srcOrd="0" destOrd="0" presId="urn:microsoft.com/office/officeart/2008/layout/HalfCircleOrganizationChart"/>
    <dgm:cxn modelId="{9BC82640-B7ED-804B-B8C0-03EA87368AE2}" type="presOf" srcId="{DC08780C-419C-9745-8918-3AFC5845EE3E}" destId="{AA920156-A5F9-1B46-95BC-16E8AA64BA6C}" srcOrd="0" destOrd="0" presId="urn:microsoft.com/office/officeart/2008/layout/HalfCircleOrganizationChart"/>
    <dgm:cxn modelId="{F8EB94E6-2FAD-664B-B384-E01F44CB6AF1}" type="presOf" srcId="{8927ED26-7CA7-C447-9D85-FE71EB88B23D}" destId="{3E6A601D-460F-0F48-9BD4-912AB5F5EB0D}" srcOrd="1" destOrd="0" presId="urn:microsoft.com/office/officeart/2008/layout/HalfCircleOrganizationChart"/>
    <dgm:cxn modelId="{3D028CC5-8610-5B4F-B00C-86833C4DAE1A}" type="presOf" srcId="{9591DF9A-35C5-704E-968F-F63F2F2A9D61}" destId="{08A66A7E-46C0-DB48-BF45-5476B5BAF03C}" srcOrd="1" destOrd="0" presId="urn:microsoft.com/office/officeart/2008/layout/HalfCircleOrganizationChart"/>
    <dgm:cxn modelId="{24F4F642-8A68-6C41-9615-EF1A84B20CD6}" type="presOf" srcId="{5740E495-E2C8-604B-939A-A5C9599543EA}" destId="{2F66B57E-3E03-BD43-8DD4-F092FCECD7FF}" srcOrd="1" destOrd="0" presId="urn:microsoft.com/office/officeart/2008/layout/HalfCircleOrganizationChart"/>
    <dgm:cxn modelId="{759A35E5-2D40-A342-A972-A6E3889083FC}" srcId="{8927ED26-7CA7-C447-9D85-FE71EB88B23D}" destId="{5740E495-E2C8-604B-939A-A5C9599543EA}" srcOrd="0" destOrd="0" parTransId="{751E8EAB-25C1-E74A-BD0E-788FDD921663}" sibTransId="{F067978B-5F9A-9D4B-AF06-DEDB271D8268}"/>
    <dgm:cxn modelId="{E6B7F118-9D8D-1D44-9E74-D613209E3D68}" type="presOf" srcId="{9591DF9A-35C5-704E-968F-F63F2F2A9D61}" destId="{C72A2440-8E79-564F-B178-960B0C6DC4C0}" srcOrd="0" destOrd="0" presId="urn:microsoft.com/office/officeart/2008/layout/HalfCircleOrganizationChart"/>
    <dgm:cxn modelId="{1A06154C-8D1A-4544-BD12-3909734483AC}" type="presOf" srcId="{A2623FF6-E0BC-9042-987B-E890927905B9}" destId="{AFF3C11C-AEC3-9E4B-818F-D3E69EFF4B64}" srcOrd="0" destOrd="0" presId="urn:microsoft.com/office/officeart/2008/layout/HalfCircleOrganizationChart"/>
    <dgm:cxn modelId="{298F1358-6E41-914B-B18F-DA135068F425}" type="presOf" srcId="{8927ED26-7CA7-C447-9D85-FE71EB88B23D}" destId="{4BE90544-3B74-604B-B714-258FD726D3B8}" srcOrd="0" destOrd="0" presId="urn:microsoft.com/office/officeart/2008/layout/HalfCircleOrganizationChart"/>
    <dgm:cxn modelId="{B72C6805-04DA-2D4A-87E4-1902DBB6A7FF}" type="presParOf" srcId="{E073AF12-F44B-0B42-A9D9-C487DC2F40DF}" destId="{8A92E6AB-5457-D74F-969E-E360F0974BC8}" srcOrd="0" destOrd="0" presId="urn:microsoft.com/office/officeart/2008/layout/HalfCircleOrganizationChart"/>
    <dgm:cxn modelId="{1A1EE3DD-278F-A94F-AFF5-48B60ABE0D07}" type="presParOf" srcId="{8A92E6AB-5457-D74F-969E-E360F0974BC8}" destId="{F71EAC1B-DA76-7A49-B1D5-AA955061ECD1}" srcOrd="0" destOrd="0" presId="urn:microsoft.com/office/officeart/2008/layout/HalfCircleOrganizationChart"/>
    <dgm:cxn modelId="{08FEF8BC-368F-0C43-8243-62A0396DF1FE}" type="presParOf" srcId="{F71EAC1B-DA76-7A49-B1D5-AA955061ECD1}" destId="{4BE90544-3B74-604B-B714-258FD726D3B8}" srcOrd="0" destOrd="0" presId="urn:microsoft.com/office/officeart/2008/layout/HalfCircleOrganizationChart"/>
    <dgm:cxn modelId="{1E9E1ADB-5D17-6647-AEF0-7A54208FE063}" type="presParOf" srcId="{F71EAC1B-DA76-7A49-B1D5-AA955061ECD1}" destId="{D17C0DFD-CA99-6848-9F80-3847DE0B2BE3}" srcOrd="1" destOrd="0" presId="urn:microsoft.com/office/officeart/2008/layout/HalfCircleOrganizationChart"/>
    <dgm:cxn modelId="{94473003-7F76-9044-8A4B-8E1D553DADF9}" type="presParOf" srcId="{F71EAC1B-DA76-7A49-B1D5-AA955061ECD1}" destId="{9DA36811-87C4-5346-8303-A1AC30071903}" srcOrd="2" destOrd="0" presId="urn:microsoft.com/office/officeart/2008/layout/HalfCircleOrganizationChart"/>
    <dgm:cxn modelId="{6A5C98F7-20B2-1C47-B563-42CB59C142A2}" type="presParOf" srcId="{F71EAC1B-DA76-7A49-B1D5-AA955061ECD1}" destId="{3E6A601D-460F-0F48-9BD4-912AB5F5EB0D}" srcOrd="3" destOrd="0" presId="urn:microsoft.com/office/officeart/2008/layout/HalfCircleOrganizationChart"/>
    <dgm:cxn modelId="{12865596-04CA-D140-B7C4-9F2F58035592}" type="presParOf" srcId="{8A92E6AB-5457-D74F-969E-E360F0974BC8}" destId="{57FBF892-CDA3-3C4C-92B2-5B685D2E9C0C}" srcOrd="1" destOrd="0" presId="urn:microsoft.com/office/officeart/2008/layout/HalfCircleOrganizationChart"/>
    <dgm:cxn modelId="{6764DAC7-235A-A640-ADAC-541B72A75842}" type="presParOf" srcId="{57FBF892-CDA3-3C4C-92B2-5B685D2E9C0C}" destId="{3A37A329-2EFC-6947-B9E7-DF3DD00E05B5}" srcOrd="0" destOrd="0" presId="urn:microsoft.com/office/officeart/2008/layout/HalfCircleOrganizationChart"/>
    <dgm:cxn modelId="{13AF09B5-7B44-F045-998F-F61B7B2D6DDF}" type="presParOf" srcId="{57FBF892-CDA3-3C4C-92B2-5B685D2E9C0C}" destId="{411A6794-E731-7142-A561-DD2D0775D25D}" srcOrd="1" destOrd="0" presId="urn:microsoft.com/office/officeart/2008/layout/HalfCircleOrganizationChart"/>
    <dgm:cxn modelId="{B737F6F4-3909-2447-863B-7CC48FCC68D2}" type="presParOf" srcId="{411A6794-E731-7142-A561-DD2D0775D25D}" destId="{150F1627-0115-1E45-947C-FE9115231103}" srcOrd="0" destOrd="0" presId="urn:microsoft.com/office/officeart/2008/layout/HalfCircleOrganizationChart"/>
    <dgm:cxn modelId="{511B0B34-6250-C640-9748-4861A7DF20D7}" type="presParOf" srcId="{150F1627-0115-1E45-947C-FE9115231103}" destId="{19159E38-C9EE-DC46-8CCA-FE3EAE027B8F}" srcOrd="0" destOrd="0" presId="urn:microsoft.com/office/officeart/2008/layout/HalfCircleOrganizationChart"/>
    <dgm:cxn modelId="{F139A5CD-B991-CE4A-B7E9-1FE2BABB8DF1}" type="presParOf" srcId="{150F1627-0115-1E45-947C-FE9115231103}" destId="{2D688254-0903-1D43-ACFA-9A17C5480A8E}" srcOrd="1" destOrd="0" presId="urn:microsoft.com/office/officeart/2008/layout/HalfCircleOrganizationChart"/>
    <dgm:cxn modelId="{D292111D-6EE4-E546-9158-6402B004EA8C}" type="presParOf" srcId="{150F1627-0115-1E45-947C-FE9115231103}" destId="{1BFA0039-2247-C24A-8D8B-9C637DF303C6}" srcOrd="2" destOrd="0" presId="urn:microsoft.com/office/officeart/2008/layout/HalfCircleOrganizationChart"/>
    <dgm:cxn modelId="{E4D26EEE-953D-EB44-8F4A-6FB221BB3162}" type="presParOf" srcId="{150F1627-0115-1E45-947C-FE9115231103}" destId="{2F66B57E-3E03-BD43-8DD4-F092FCECD7FF}" srcOrd="3" destOrd="0" presId="urn:microsoft.com/office/officeart/2008/layout/HalfCircleOrganizationChart"/>
    <dgm:cxn modelId="{3DB9FBF4-164E-1C47-8E90-DD159A3CBE6F}" type="presParOf" srcId="{411A6794-E731-7142-A561-DD2D0775D25D}" destId="{F32D52D8-EDD3-AF4E-B14D-E302D5CF4C67}" srcOrd="1" destOrd="0" presId="urn:microsoft.com/office/officeart/2008/layout/HalfCircleOrganizationChart"/>
    <dgm:cxn modelId="{B23DE82F-E20E-8444-8D81-974914018C76}" type="presParOf" srcId="{411A6794-E731-7142-A561-DD2D0775D25D}" destId="{D6EC3DA9-6708-9B45-85C7-29660713C361}" srcOrd="2" destOrd="0" presId="urn:microsoft.com/office/officeart/2008/layout/HalfCircleOrganizationChart"/>
    <dgm:cxn modelId="{305E5BFE-E6B6-D94F-B014-5B386FA88D53}" type="presParOf" srcId="{57FBF892-CDA3-3C4C-92B2-5B685D2E9C0C}" destId="{05863218-ACD4-E042-BA6B-072A7A94D70B}" srcOrd="2" destOrd="0" presId="urn:microsoft.com/office/officeart/2008/layout/HalfCircleOrganizationChart"/>
    <dgm:cxn modelId="{D9513F02-7BE8-3345-9FC6-D001952C69EB}" type="presParOf" srcId="{57FBF892-CDA3-3C4C-92B2-5B685D2E9C0C}" destId="{439575A0-10D3-EF49-A8E6-ECD151F00724}" srcOrd="3" destOrd="0" presId="urn:microsoft.com/office/officeart/2008/layout/HalfCircleOrganizationChart"/>
    <dgm:cxn modelId="{7A00E4B2-E566-ED4F-AEBA-47A37C7E7BEB}" type="presParOf" srcId="{439575A0-10D3-EF49-A8E6-ECD151F00724}" destId="{3C3487F8-21DF-5B4A-AB40-33902DE5387A}" srcOrd="0" destOrd="0" presId="urn:microsoft.com/office/officeart/2008/layout/HalfCircleOrganizationChart"/>
    <dgm:cxn modelId="{78B18B8F-F373-2247-A40E-EC4AB954BA50}" type="presParOf" srcId="{3C3487F8-21DF-5B4A-AB40-33902DE5387A}" destId="{F0699F72-BA2C-0D4B-A31D-F5A29A789754}" srcOrd="0" destOrd="0" presId="urn:microsoft.com/office/officeart/2008/layout/HalfCircleOrganizationChart"/>
    <dgm:cxn modelId="{F02859F3-9043-4D4B-960A-7046A03D966C}" type="presParOf" srcId="{3C3487F8-21DF-5B4A-AB40-33902DE5387A}" destId="{56EDE405-62DD-3F46-AD5C-218B124BDDF8}" srcOrd="1" destOrd="0" presId="urn:microsoft.com/office/officeart/2008/layout/HalfCircleOrganizationChart"/>
    <dgm:cxn modelId="{996A15BC-FC0C-E64B-A898-64FCFE5A809A}" type="presParOf" srcId="{3C3487F8-21DF-5B4A-AB40-33902DE5387A}" destId="{7CB7F622-7310-074B-A301-819705E32572}" srcOrd="2" destOrd="0" presId="urn:microsoft.com/office/officeart/2008/layout/HalfCircleOrganizationChart"/>
    <dgm:cxn modelId="{D68713D8-2B19-D642-9D5B-BA3CE79F9836}" type="presParOf" srcId="{3C3487F8-21DF-5B4A-AB40-33902DE5387A}" destId="{82A20FA0-E420-234A-9B1C-89A6506C6AC6}" srcOrd="3" destOrd="0" presId="urn:microsoft.com/office/officeart/2008/layout/HalfCircleOrganizationChart"/>
    <dgm:cxn modelId="{0A32A541-628C-7543-87AF-5E7B7AD15511}" type="presParOf" srcId="{439575A0-10D3-EF49-A8E6-ECD151F00724}" destId="{B6F8F7CB-8100-8946-9A25-172A07AD371D}" srcOrd="1" destOrd="0" presId="urn:microsoft.com/office/officeart/2008/layout/HalfCircleOrganizationChart"/>
    <dgm:cxn modelId="{E9E641E5-DB84-DD41-9980-C5BBCED19DEE}" type="presParOf" srcId="{439575A0-10D3-EF49-A8E6-ECD151F00724}" destId="{7DC19204-E098-DB47-9C19-07A176D469E5}" srcOrd="2" destOrd="0" presId="urn:microsoft.com/office/officeart/2008/layout/HalfCircleOrganizationChart"/>
    <dgm:cxn modelId="{CC923AE7-F601-C44F-BDA1-D97EEE673804}" type="presParOf" srcId="{57FBF892-CDA3-3C4C-92B2-5B685D2E9C0C}" destId="{AC803E31-DFA0-FE45-A9B1-3FF1A1126046}" srcOrd="4" destOrd="0" presId="urn:microsoft.com/office/officeart/2008/layout/HalfCircleOrganizationChart"/>
    <dgm:cxn modelId="{EDE997E5-6982-A642-8419-8CDA282022DA}" type="presParOf" srcId="{57FBF892-CDA3-3C4C-92B2-5B685D2E9C0C}" destId="{A4E1C5C0-A464-B746-9F98-E20D65B2D46B}" srcOrd="5" destOrd="0" presId="urn:microsoft.com/office/officeart/2008/layout/HalfCircleOrganizationChart"/>
    <dgm:cxn modelId="{342D7440-75ED-8046-B348-E31654229F75}" type="presParOf" srcId="{A4E1C5C0-A464-B746-9F98-E20D65B2D46B}" destId="{35CA1D02-C67F-1644-8A05-16C27BAD3990}" srcOrd="0" destOrd="0" presId="urn:microsoft.com/office/officeart/2008/layout/HalfCircleOrganizationChart"/>
    <dgm:cxn modelId="{9D9C55BA-7DDA-F244-B086-4B0CB3C60034}" type="presParOf" srcId="{35CA1D02-C67F-1644-8A05-16C27BAD3990}" destId="{C72A2440-8E79-564F-B178-960B0C6DC4C0}" srcOrd="0" destOrd="0" presId="urn:microsoft.com/office/officeart/2008/layout/HalfCircleOrganizationChart"/>
    <dgm:cxn modelId="{168C6D03-6483-1741-8EF9-539321015ABF}" type="presParOf" srcId="{35CA1D02-C67F-1644-8A05-16C27BAD3990}" destId="{D4D1F0DF-47D3-3347-8FF3-4B09F27DFB9B}" srcOrd="1" destOrd="0" presId="urn:microsoft.com/office/officeart/2008/layout/HalfCircleOrganizationChart"/>
    <dgm:cxn modelId="{910E3756-FB74-7E44-9CFC-94C621D66F38}" type="presParOf" srcId="{35CA1D02-C67F-1644-8A05-16C27BAD3990}" destId="{DD1D686F-D194-C14B-A4B2-04FC36EF1104}" srcOrd="2" destOrd="0" presId="urn:microsoft.com/office/officeart/2008/layout/HalfCircleOrganizationChart"/>
    <dgm:cxn modelId="{75EAC7A9-B6F9-8E41-8F36-1E47590E1C26}" type="presParOf" srcId="{35CA1D02-C67F-1644-8A05-16C27BAD3990}" destId="{08A66A7E-46C0-DB48-BF45-5476B5BAF03C}" srcOrd="3" destOrd="0" presId="urn:microsoft.com/office/officeart/2008/layout/HalfCircleOrganizationChart"/>
    <dgm:cxn modelId="{3EC3BFAF-7D06-364C-9976-B3E804016EE7}" type="presParOf" srcId="{A4E1C5C0-A464-B746-9F98-E20D65B2D46B}" destId="{88950062-D770-1B4A-AFB9-63A5768D31A1}" srcOrd="1" destOrd="0" presId="urn:microsoft.com/office/officeart/2008/layout/HalfCircleOrganizationChart"/>
    <dgm:cxn modelId="{6E134779-C845-C74B-AFDA-759E47E42CC9}" type="presParOf" srcId="{A4E1C5C0-A464-B746-9F98-E20D65B2D46B}" destId="{E37882CE-B120-0348-8985-6FA086F38C8B}" srcOrd="2" destOrd="0" presId="urn:microsoft.com/office/officeart/2008/layout/HalfCircleOrganizationChart"/>
    <dgm:cxn modelId="{3F32952B-8433-BD4D-9EBD-631C90AC6811}" type="presParOf" srcId="{57FBF892-CDA3-3C4C-92B2-5B685D2E9C0C}" destId="{AA920156-A5F9-1B46-95BC-16E8AA64BA6C}" srcOrd="6" destOrd="0" presId="urn:microsoft.com/office/officeart/2008/layout/HalfCircleOrganizationChart"/>
    <dgm:cxn modelId="{DA8CCED1-58AA-B242-A2C4-6395E5D41826}" type="presParOf" srcId="{57FBF892-CDA3-3C4C-92B2-5B685D2E9C0C}" destId="{F1B2BB9A-4A49-044A-BE32-C9207C7AF275}" srcOrd="7" destOrd="0" presId="urn:microsoft.com/office/officeart/2008/layout/HalfCircleOrganizationChart"/>
    <dgm:cxn modelId="{EF76B339-E49B-1144-B7C8-CC97E1908B92}" type="presParOf" srcId="{F1B2BB9A-4A49-044A-BE32-C9207C7AF275}" destId="{6E91456A-94CA-8743-AECF-8708093137CD}" srcOrd="0" destOrd="0" presId="urn:microsoft.com/office/officeart/2008/layout/HalfCircleOrganizationChart"/>
    <dgm:cxn modelId="{2A6BA8E6-E6BC-6A48-814A-B4E12E6C39FF}" type="presParOf" srcId="{6E91456A-94CA-8743-AECF-8708093137CD}" destId="{AFF3C11C-AEC3-9E4B-818F-D3E69EFF4B64}" srcOrd="0" destOrd="0" presId="urn:microsoft.com/office/officeart/2008/layout/HalfCircleOrganizationChart"/>
    <dgm:cxn modelId="{E2893901-5A54-6340-9DB7-2E6B7D656411}" type="presParOf" srcId="{6E91456A-94CA-8743-AECF-8708093137CD}" destId="{CD71C882-41C9-E14C-A044-DBD46E504EE8}" srcOrd="1" destOrd="0" presId="urn:microsoft.com/office/officeart/2008/layout/HalfCircleOrganizationChart"/>
    <dgm:cxn modelId="{99092887-F8C3-784E-AD50-B46BB42380C2}" type="presParOf" srcId="{6E91456A-94CA-8743-AECF-8708093137CD}" destId="{E7782565-109C-9D4A-A6A4-157D304E558E}" srcOrd="2" destOrd="0" presId="urn:microsoft.com/office/officeart/2008/layout/HalfCircleOrganizationChart"/>
    <dgm:cxn modelId="{77F4F526-DA19-3E41-92AB-77599C586DD6}" type="presParOf" srcId="{6E91456A-94CA-8743-AECF-8708093137CD}" destId="{C8F28579-FC25-884E-B0ED-49660E3C2BFE}" srcOrd="3" destOrd="0" presId="urn:microsoft.com/office/officeart/2008/layout/HalfCircleOrganizationChart"/>
    <dgm:cxn modelId="{4993141E-BBDE-9C4C-8B28-691A88B82AA5}" type="presParOf" srcId="{F1B2BB9A-4A49-044A-BE32-C9207C7AF275}" destId="{D115954D-9C71-DD40-A50B-15F1C95C23D6}" srcOrd="1" destOrd="0" presId="urn:microsoft.com/office/officeart/2008/layout/HalfCircleOrganizationChart"/>
    <dgm:cxn modelId="{A681D761-3104-234A-A5BC-CAB7D212F69F}" type="presParOf" srcId="{F1B2BB9A-4A49-044A-BE32-C9207C7AF275}" destId="{129D50D3-3F92-7E42-8F82-74ECAD2CC951}" srcOrd="2" destOrd="0" presId="urn:microsoft.com/office/officeart/2008/layout/HalfCircleOrganizationChart"/>
    <dgm:cxn modelId="{9E5EC19F-DF8A-E144-9855-17D726853F18}" type="presParOf" srcId="{8A92E6AB-5457-D74F-969E-E360F0974BC8}" destId="{A7138209-3373-174B-90EE-70CFBA018923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9F2877-5013-4374-9F0F-AD23CB6E0BE1}" type="doc">
      <dgm:prSet loTypeId="urn:microsoft.com/office/officeart/2005/8/layout/equation1" loCatId="process" qsTypeId="urn:microsoft.com/office/officeart/2005/8/quickstyle/simple1" qsCatId="simple" csTypeId="urn:microsoft.com/office/officeart/2005/8/colors/colorful3" csCatId="colorful" phldr="1"/>
      <dgm:spPr/>
    </dgm:pt>
    <dgm:pt modelId="{4B831919-507D-4404-A142-B95FA2227404}" type="pres">
      <dgm:prSet presAssocID="{259F2877-5013-4374-9F0F-AD23CB6E0BE1}" presName="linearFlow" presStyleCnt="0">
        <dgm:presLayoutVars>
          <dgm:dir/>
          <dgm:resizeHandles val="exact"/>
        </dgm:presLayoutVars>
      </dgm:prSet>
      <dgm:spPr/>
    </dgm:pt>
  </dgm:ptLst>
  <dgm:cxnLst>
    <dgm:cxn modelId="{6055A7AB-F526-4123-918F-3EF383E2B821}" type="presOf" srcId="{259F2877-5013-4374-9F0F-AD23CB6E0BE1}" destId="{4B831919-507D-4404-A142-B95FA2227404}" srcOrd="0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920156-A5F9-1B46-95BC-16E8AA64BA6C}">
      <dsp:nvSpPr>
        <dsp:cNvPr id="0" name=""/>
        <dsp:cNvSpPr/>
      </dsp:nvSpPr>
      <dsp:spPr>
        <a:xfrm>
          <a:off x="3942951" y="1861180"/>
          <a:ext cx="2952737" cy="341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819"/>
              </a:lnTo>
              <a:lnTo>
                <a:pt x="2952737" y="170819"/>
              </a:lnTo>
              <a:lnTo>
                <a:pt x="2952737" y="34163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803E31-DFA0-FE45-A9B1-3FF1A1126046}">
      <dsp:nvSpPr>
        <dsp:cNvPr id="0" name=""/>
        <dsp:cNvSpPr/>
      </dsp:nvSpPr>
      <dsp:spPr>
        <a:xfrm>
          <a:off x="3942951" y="1861180"/>
          <a:ext cx="812344" cy="341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819"/>
              </a:lnTo>
              <a:lnTo>
                <a:pt x="812344" y="170819"/>
              </a:lnTo>
              <a:lnTo>
                <a:pt x="812344" y="34163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863218-ACD4-E042-BA6B-072A7A94D70B}">
      <dsp:nvSpPr>
        <dsp:cNvPr id="0" name=""/>
        <dsp:cNvSpPr/>
      </dsp:nvSpPr>
      <dsp:spPr>
        <a:xfrm>
          <a:off x="2786804" y="1861180"/>
          <a:ext cx="1156147" cy="341639"/>
        </a:xfrm>
        <a:custGeom>
          <a:avLst/>
          <a:gdLst/>
          <a:ahLst/>
          <a:cxnLst/>
          <a:rect l="0" t="0" r="0" b="0"/>
          <a:pathLst>
            <a:path>
              <a:moveTo>
                <a:pt x="1156147" y="0"/>
              </a:moveTo>
              <a:lnTo>
                <a:pt x="1156147" y="170819"/>
              </a:lnTo>
              <a:lnTo>
                <a:pt x="0" y="170819"/>
              </a:lnTo>
              <a:lnTo>
                <a:pt x="0" y="34163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37A329-2EFC-6947-B9E7-DF3DD00E05B5}">
      <dsp:nvSpPr>
        <dsp:cNvPr id="0" name=""/>
        <dsp:cNvSpPr/>
      </dsp:nvSpPr>
      <dsp:spPr>
        <a:xfrm>
          <a:off x="818312" y="1861180"/>
          <a:ext cx="3124638" cy="341639"/>
        </a:xfrm>
        <a:custGeom>
          <a:avLst/>
          <a:gdLst/>
          <a:ahLst/>
          <a:cxnLst/>
          <a:rect l="0" t="0" r="0" b="0"/>
          <a:pathLst>
            <a:path>
              <a:moveTo>
                <a:pt x="3124638" y="0"/>
              </a:moveTo>
              <a:lnTo>
                <a:pt x="3124638" y="170819"/>
              </a:lnTo>
              <a:lnTo>
                <a:pt x="0" y="170819"/>
              </a:lnTo>
              <a:lnTo>
                <a:pt x="0" y="34163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7C0DFD-CA99-6848-9F80-3847DE0B2BE3}">
      <dsp:nvSpPr>
        <dsp:cNvPr id="0" name=""/>
        <dsp:cNvSpPr/>
      </dsp:nvSpPr>
      <dsp:spPr>
        <a:xfrm>
          <a:off x="3536238" y="1047754"/>
          <a:ext cx="813426" cy="813426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A36811-87C4-5346-8303-A1AC30071903}">
      <dsp:nvSpPr>
        <dsp:cNvPr id="0" name=""/>
        <dsp:cNvSpPr/>
      </dsp:nvSpPr>
      <dsp:spPr>
        <a:xfrm>
          <a:off x="3536238" y="1047754"/>
          <a:ext cx="813426" cy="813426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E90544-3B74-604B-B714-258FD726D3B8}">
      <dsp:nvSpPr>
        <dsp:cNvPr id="0" name=""/>
        <dsp:cNvSpPr/>
      </dsp:nvSpPr>
      <dsp:spPr>
        <a:xfrm>
          <a:off x="3129525" y="1194170"/>
          <a:ext cx="1626852" cy="52059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/>
            <a:t>425</a:t>
          </a:r>
        </a:p>
      </dsp:txBody>
      <dsp:txXfrm>
        <a:off x="3129525" y="1194170"/>
        <a:ext cx="1626852" cy="520592"/>
      </dsp:txXfrm>
    </dsp:sp>
    <dsp:sp modelId="{2D688254-0903-1D43-ACFA-9A17C5480A8E}">
      <dsp:nvSpPr>
        <dsp:cNvPr id="0" name=""/>
        <dsp:cNvSpPr/>
      </dsp:nvSpPr>
      <dsp:spPr>
        <a:xfrm>
          <a:off x="411599" y="2202819"/>
          <a:ext cx="813426" cy="813426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FA0039-2247-C24A-8D8B-9C637DF303C6}">
      <dsp:nvSpPr>
        <dsp:cNvPr id="0" name=""/>
        <dsp:cNvSpPr/>
      </dsp:nvSpPr>
      <dsp:spPr>
        <a:xfrm>
          <a:off x="411599" y="2202819"/>
          <a:ext cx="813426" cy="813426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159E38-C9EE-DC46-8CCA-FE3EAE027B8F}">
      <dsp:nvSpPr>
        <dsp:cNvPr id="0" name=""/>
        <dsp:cNvSpPr/>
      </dsp:nvSpPr>
      <dsp:spPr>
        <a:xfrm>
          <a:off x="4886" y="2349236"/>
          <a:ext cx="1626852" cy="52059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/>
            <a:t>225               СОШ</a:t>
          </a:r>
        </a:p>
      </dsp:txBody>
      <dsp:txXfrm>
        <a:off x="4886" y="2349236"/>
        <a:ext cx="1626852" cy="520592"/>
      </dsp:txXfrm>
    </dsp:sp>
    <dsp:sp modelId="{56EDE405-62DD-3F46-AD5C-218B124BDDF8}">
      <dsp:nvSpPr>
        <dsp:cNvPr id="0" name=""/>
        <dsp:cNvSpPr/>
      </dsp:nvSpPr>
      <dsp:spPr>
        <a:xfrm>
          <a:off x="2380091" y="2202819"/>
          <a:ext cx="813426" cy="813426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B7F622-7310-074B-A301-819705E32572}">
      <dsp:nvSpPr>
        <dsp:cNvPr id="0" name=""/>
        <dsp:cNvSpPr/>
      </dsp:nvSpPr>
      <dsp:spPr>
        <a:xfrm>
          <a:off x="2380091" y="2202819"/>
          <a:ext cx="813426" cy="813426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699F72-BA2C-0D4B-A31D-F5A29A789754}">
      <dsp:nvSpPr>
        <dsp:cNvPr id="0" name=""/>
        <dsp:cNvSpPr/>
      </dsp:nvSpPr>
      <dsp:spPr>
        <a:xfrm>
          <a:off x="1973378" y="2349236"/>
          <a:ext cx="1626852" cy="52059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1</a:t>
          </a:r>
          <a:r>
            <a:rPr lang="en-US" sz="2800" b="1" kern="1200" dirty="0" smtClean="0"/>
            <a:t>25</a:t>
          </a:r>
          <a:r>
            <a:rPr lang="ru-RU" sz="2800" b="1" kern="1200" dirty="0" smtClean="0"/>
            <a:t>                       </a:t>
          </a:r>
          <a:r>
            <a:rPr lang="ru-RU" sz="2800" b="1" kern="1200" dirty="0"/>
            <a:t>ДОУ </a:t>
          </a:r>
        </a:p>
      </dsp:txBody>
      <dsp:txXfrm>
        <a:off x="1973378" y="2349236"/>
        <a:ext cx="1626852" cy="520592"/>
      </dsp:txXfrm>
    </dsp:sp>
    <dsp:sp modelId="{D4D1F0DF-47D3-3347-8FF3-4B09F27DFB9B}">
      <dsp:nvSpPr>
        <dsp:cNvPr id="0" name=""/>
        <dsp:cNvSpPr/>
      </dsp:nvSpPr>
      <dsp:spPr>
        <a:xfrm>
          <a:off x="4348582" y="2202819"/>
          <a:ext cx="813426" cy="813426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1D686F-D194-C14B-A4B2-04FC36EF1104}">
      <dsp:nvSpPr>
        <dsp:cNvPr id="0" name=""/>
        <dsp:cNvSpPr/>
      </dsp:nvSpPr>
      <dsp:spPr>
        <a:xfrm>
          <a:off x="4348582" y="2202819"/>
          <a:ext cx="813426" cy="813426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2A2440-8E79-564F-B178-960B0C6DC4C0}">
      <dsp:nvSpPr>
        <dsp:cNvPr id="0" name=""/>
        <dsp:cNvSpPr/>
      </dsp:nvSpPr>
      <dsp:spPr>
        <a:xfrm>
          <a:off x="3941869" y="2349236"/>
          <a:ext cx="1626852" cy="52059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/>
            <a:t>25               СПО и ВО</a:t>
          </a:r>
        </a:p>
      </dsp:txBody>
      <dsp:txXfrm>
        <a:off x="3941869" y="2349236"/>
        <a:ext cx="1626852" cy="520592"/>
      </dsp:txXfrm>
    </dsp:sp>
    <dsp:sp modelId="{CD71C882-41C9-E14C-A044-DBD46E504EE8}">
      <dsp:nvSpPr>
        <dsp:cNvPr id="0" name=""/>
        <dsp:cNvSpPr/>
      </dsp:nvSpPr>
      <dsp:spPr>
        <a:xfrm>
          <a:off x="6403025" y="2202819"/>
          <a:ext cx="985327" cy="813426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782565-109C-9D4A-A6A4-157D304E558E}">
      <dsp:nvSpPr>
        <dsp:cNvPr id="0" name=""/>
        <dsp:cNvSpPr/>
      </dsp:nvSpPr>
      <dsp:spPr>
        <a:xfrm>
          <a:off x="6403025" y="2202819"/>
          <a:ext cx="985327" cy="813426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F3C11C-AEC3-9E4B-818F-D3E69EFF4B64}">
      <dsp:nvSpPr>
        <dsp:cNvPr id="0" name=""/>
        <dsp:cNvSpPr/>
      </dsp:nvSpPr>
      <dsp:spPr>
        <a:xfrm>
          <a:off x="5910361" y="2349236"/>
          <a:ext cx="1970655" cy="52059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50</a:t>
          </a:r>
          <a:r>
            <a:rPr lang="ru-RU" sz="2800" b="1" kern="1200" dirty="0" smtClean="0"/>
            <a:t>                           Другие</a:t>
          </a:r>
          <a:endParaRPr lang="ru-RU" sz="2800" b="1" kern="1200" dirty="0"/>
        </a:p>
      </dsp:txBody>
      <dsp:txXfrm>
        <a:off x="5910361" y="2349236"/>
        <a:ext cx="1970655" cy="5205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5B279D1-51D0-4A3C-B7B4-4B35DC407E45}" type="datetimeFigureOut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E1E73B7-BC94-436E-94CF-8CFBA2F6BA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875667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66813" y="1241425"/>
            <a:ext cx="4464050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81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81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5C650A0-BF8F-48B2-B23B-BDBC10898B39}" type="slidenum">
              <a:rPr lang="ru-RU" altLang="ru-RU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ru-RU" altLang="ru-RU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66813" y="1241425"/>
            <a:ext cx="4464050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32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32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08A527B-20C4-4E60-9EE0-9AEB54611387}" type="slidenum">
              <a:rPr lang="ru-RU" altLang="ru-RU" smtClean="0">
                <a:solidFill>
                  <a:srgbClr val="000000"/>
                </a:solidFill>
              </a:rPr>
              <a:pPr/>
              <a:t>4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2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83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83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FA98901-9FED-42D2-A1CA-F698C13CDEA6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14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14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B534FFE-4E96-4280-BBBC-E0DAAC17D8B3}" type="slidenum">
              <a:rPr lang="ru-RU" altLang="ru-RU" smtClean="0"/>
              <a:pPr/>
              <a:t>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44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45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984512F-26DE-4EA4-959D-A80F2A59E3A5}" type="slidenum">
              <a:rPr lang="ru-RU" altLang="ru-RU" smtClean="0"/>
              <a:pPr/>
              <a:t>11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47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66813" y="1241425"/>
            <a:ext cx="4464050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49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549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3798A5E-140B-4E9A-994E-15A19BD78CF5}" type="slidenum">
              <a:rPr lang="ru-RU" altLang="ru-RU" smtClean="0">
                <a:solidFill>
                  <a:srgbClr val="000000"/>
                </a:solidFill>
              </a:rPr>
              <a:pPr/>
              <a:t>27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3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4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6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8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8.xml"/></Relationships>
</file>

<file path=ppt/slideLayouts/_rels/slideLayout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0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0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1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1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3.xml"/></Relationships>
</file>

<file path=ppt/slideLayouts/_rels/slideLayout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4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3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3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5CFC4-0810-41E9-8166-FAD311844D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6147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87BA8-906F-4977-AC41-5E9E19974C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825335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0A048938-DB71-4051-8BA5-EE9E0496253D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2288" y="5153029"/>
            <a:ext cx="5486400" cy="566738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Рисунок 2"/>
          <p:cNvSpPr>
            <a:spLocks noGrp="1"/>
          </p:cNvSpPr>
          <p:nvPr>
            <p:ph type="pic" idx="1"/>
          </p:nvPr>
        </p:nvSpPr>
        <p:spPr>
          <a:xfrm>
            <a:off x="1792288" y="1269260"/>
            <a:ext cx="5486400" cy="38107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2100"/>
            </a:lvl2pPr>
            <a:lvl3pPr marL="685858" indent="0">
              <a:buNone/>
              <a:defRPr sz="1800"/>
            </a:lvl3pPr>
            <a:lvl4pPr marL="1028786" indent="0">
              <a:buNone/>
              <a:defRPr sz="1500"/>
            </a:lvl4pPr>
            <a:lvl5pPr marL="1371715" indent="0">
              <a:buNone/>
              <a:defRPr sz="1500"/>
            </a:lvl5pPr>
            <a:lvl6pPr marL="1714644" indent="0">
              <a:buNone/>
              <a:defRPr sz="1500"/>
            </a:lvl6pPr>
            <a:lvl7pPr marL="2057573" indent="0">
              <a:buNone/>
              <a:defRPr sz="1500"/>
            </a:lvl7pPr>
            <a:lvl8pPr marL="2400502" indent="0">
              <a:buNone/>
              <a:defRPr sz="1500"/>
            </a:lvl8pPr>
            <a:lvl9pPr marL="274343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719765"/>
            <a:ext cx="5486400" cy="804862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105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5607405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63D60D8-2A71-41E7-B997-583F39C7A8D0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§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FF0000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5840788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5"/>
          <a:stretch>
            <a:fillRect/>
          </a:stretch>
        </p:blipFill>
        <p:spPr bwMode="auto">
          <a:xfrm>
            <a:off x="8461375" y="0"/>
            <a:ext cx="53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 rot="5400000">
            <a:off x="11945937" y="6699251"/>
            <a:ext cx="1069975" cy="273050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908BEF59-F6F5-401B-AEC5-672AA28DB8C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Номер слайда 6"/>
          <p:cNvSpPr txBox="1">
            <a:spLocks/>
          </p:cNvSpPr>
          <p:nvPr/>
        </p:nvSpPr>
        <p:spPr>
          <a:xfrm rot="5400000">
            <a:off x="-362744" y="6068219"/>
            <a:ext cx="1069975" cy="274638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2D3950E2-BBD7-4BD9-8AB4-FD544D373686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2" y="274643"/>
            <a:ext cx="6019800" cy="5851525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7" name="Текст 3"/>
          <p:cNvSpPr>
            <a:spLocks noGrp="1"/>
          </p:cNvSpPr>
          <p:nvPr>
            <p:ph type="body" sz="quarter" idx="10"/>
          </p:nvPr>
        </p:nvSpPr>
        <p:spPr>
          <a:xfrm rot="5400000">
            <a:off x="6778302" y="4311037"/>
            <a:ext cx="3887954" cy="5400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2716902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CA0F19F-2354-4FF1-97CF-335020C9FC4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0"/>
          </p:nvPr>
        </p:nvSpPr>
        <p:spPr>
          <a:xfrm>
            <a:off x="659692" y="1485558"/>
            <a:ext cx="7985933" cy="2015434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24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>
          <a:xfrm>
            <a:off x="1979374" y="198507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0318338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задач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C5F076C8-9ABD-47BF-B614-67E8DD174980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0"/>
          </p:nvPr>
        </p:nvSpPr>
        <p:spPr>
          <a:xfrm>
            <a:off x="-7613" y="1053286"/>
            <a:ext cx="1987325" cy="503122"/>
          </a:xfrm>
          <a:prstGeom prst="rect">
            <a:avLst/>
          </a:prstGeom>
        </p:spPr>
        <p:txBody>
          <a:bodyPr/>
          <a:lstStyle>
            <a:lvl1pPr marL="0" marR="0" indent="0" algn="l" defTabSz="8762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00" baseline="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1"/>
          </p:nvPr>
        </p:nvSpPr>
        <p:spPr>
          <a:xfrm>
            <a:off x="-7612" y="2277139"/>
            <a:ext cx="8749549" cy="129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Текст 14"/>
          <p:cNvSpPr>
            <a:spLocks noGrp="1"/>
          </p:cNvSpPr>
          <p:nvPr>
            <p:ph type="body" sz="quarter" idx="12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4540993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след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5D017AEC-A0E8-4428-BD8D-21B211139BED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" y="1152525"/>
            <a:ext cx="8904288" cy="1892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Вопросы?</a:t>
            </a:r>
          </a:p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Задавайте! </a:t>
            </a: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</a:t>
            </a:r>
            <a:endParaRPr lang="ru-RU" altLang="ru-RU" sz="5800" b="1">
              <a:solidFill>
                <a:schemeClr val="accent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4354513"/>
            <a:ext cx="2862263" cy="2190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altLang="ru-RU" sz="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Иллюстрации взяты из открытых источников:</a:t>
            </a: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1"/>
          </p:nvPr>
        </p:nvSpPr>
        <p:spPr>
          <a:xfrm>
            <a:off x="142931" y="4615366"/>
            <a:ext cx="8903909" cy="18364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2"/>
          </p:nvPr>
        </p:nvSpPr>
        <p:spPr>
          <a:xfrm>
            <a:off x="1980142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228193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F0B83-199D-4DA9-8170-06196F2887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997341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5ADC2-A0F7-43FE-9B0C-43B544A317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523586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9DF11-9EBD-49DC-A3E7-5015EE35F0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229660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91E17-8574-4D10-A6B5-A103EB490F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5499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26C43-BC14-41E8-814F-05B083919D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114324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A495460-2331-49C0-B476-A61681D390D1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B0BB0-F22A-4425-8908-B268DE88B2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029821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0D03B-E5DB-482A-BFBA-A88CF328C5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969120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16B09-B3C4-4EC2-94FB-CA930BCEDD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298056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EB1B0-0D07-49A4-8CCE-E6F3DC7EAF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9190159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7A1AD-FB25-4B43-B545-204E743DF9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9665602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92A09-853C-4C43-903E-214C74B4DE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284064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7F3EA-1A67-4B2A-9D8A-C4BFC4043C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935711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B6F2565-D9F8-4BC7-943F-B9B3DFED63A2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932341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D32C9-F863-41D2-96FC-893BA91A8AB7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9426A-6ECD-4CE2-B963-09823E5C06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924328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F7C2A-631C-4391-BD22-295128FB483A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578CD-36BB-4B13-A546-DD228A0673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41452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F7B802D9-0CBF-4532-AF17-13BA9928C3B1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389588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4937F-BF57-4BE1-B08E-4C35477AF931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091D5-0EFA-4076-B69D-93B616AF23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1892164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3F350-A702-4A14-B4A8-953E1A0938C1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49E7B-9214-49EB-8B9F-D43C6EC3DC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4512540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93700-4A05-4EED-8E23-67C2E8AC887A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CE0AE-5C82-4F78-9A52-C0D14D74AA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004479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E8DF9-3109-4FC8-829B-B7E0C3855BE3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46FCF-6A33-4429-8963-C78D0AF7AC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744348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103B4-87AE-4C15-B77F-DC3382964C9B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7632B-8629-4FDB-B6F8-08829E61E8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1580286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F2012-1699-458B-9F74-25C9A057AB76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524DD-D6C2-4EA9-9CDC-313DF342C2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319153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C1A2C-7B48-47E3-9AE5-2A32D75034AA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832A2-A70F-4C41-B93D-15F700BC9C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420352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FBA67-FE6F-4CB4-BCC9-E13447391326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02CF0-1688-4785-AD10-B7AAC94DE1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221201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6AAD6-09FB-47BE-8780-66D6F8A2B2E1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437B0-D4D4-4111-9BBB-F0C79F8549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834076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-9525" y="2347913"/>
            <a:ext cx="9163050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19050" y="2563813"/>
            <a:ext cx="9163050" cy="1323975"/>
          </a:xfrm>
          <a:prstGeom prst="rect">
            <a:avLst/>
          </a:prstGeom>
        </p:spPr>
        <p:txBody>
          <a:bodyPr lIns="68586" tIns="34293" rIns="68586" bIns="34293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endParaRPr lang="ru-RU" sz="3300" b="1" dirty="0">
              <a:solidFill>
                <a:schemeClr val="bg1"/>
              </a:solidFill>
              <a:latin typeface="Candara" panose="020E0502030303020204" pitchFamily="34" charset="0"/>
              <a:ea typeface="FangSong" panose="02010609060101010101" pitchFamily="49" charset="-122"/>
              <a:cs typeface="Andalus" panose="02020603050405020304" pitchFamily="18" charset="-78"/>
            </a:endParaRP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4643438"/>
            <a:ext cx="14890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4651375"/>
            <a:ext cx="102711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4654550"/>
            <a:ext cx="1120775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одзаголовок 2"/>
          <p:cNvSpPr>
            <a:spLocks noGrp="1"/>
          </p:cNvSpPr>
          <p:nvPr/>
        </p:nvSpPr>
        <p:spPr>
          <a:xfrm>
            <a:off x="136525" y="117475"/>
            <a:ext cx="8712200" cy="1079500"/>
          </a:xfrm>
          <a:prstGeom prst="rect">
            <a:avLst/>
          </a:prstGeom>
        </p:spPr>
        <p:txBody>
          <a:bodyPr lIns="68586" tIns="34293" rIns="68586" bIns="34293"/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56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28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00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72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44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16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88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6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рамках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Контракта </a:t>
            </a:r>
            <a:r>
              <a:rPr lang="en-US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№ FEFLP/QCBS-4.4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«Мероприятия, обеспечивающие информирование общественности о различных аспектах защиты прав потребителей финансовых услуг»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9447" y="1340458"/>
            <a:ext cx="9144000" cy="79190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sz="33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0"/>
          </p:nvPr>
        </p:nvSpPr>
        <p:spPr>
          <a:xfrm>
            <a:off x="-9526" y="2348337"/>
            <a:ext cx="9163052" cy="17004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13915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-9525" y="2347913"/>
            <a:ext cx="9163050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 userDrawn="1"/>
        </p:nvSpPr>
        <p:spPr>
          <a:xfrm>
            <a:off x="-19050" y="2563813"/>
            <a:ext cx="9163050" cy="1323975"/>
          </a:xfrm>
          <a:prstGeom prst="rect">
            <a:avLst/>
          </a:prstGeom>
        </p:spPr>
        <p:txBody>
          <a:bodyPr lIns="68586" tIns="34293" rIns="68586" bIns="34293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endParaRPr lang="ru-RU" sz="3300" b="1" dirty="0">
              <a:solidFill>
                <a:schemeClr val="bg1"/>
              </a:solidFill>
              <a:latin typeface="Candara" panose="020E0502030303020204" pitchFamily="34" charset="0"/>
              <a:ea typeface="FangSong" panose="02010609060101010101" pitchFamily="49" charset="-122"/>
              <a:cs typeface="Andalus" panose="02020603050405020304" pitchFamily="18" charset="-78"/>
            </a:endParaRPr>
          </a:p>
        </p:txBody>
      </p:sp>
      <p:pic>
        <p:nvPicPr>
          <p:cNvPr id="6" name="Рисунок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4643438"/>
            <a:ext cx="14890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4651375"/>
            <a:ext cx="102711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4654550"/>
            <a:ext cx="1120775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одзаголовок 2"/>
          <p:cNvSpPr>
            <a:spLocks noGrp="1"/>
          </p:cNvSpPr>
          <p:nvPr userDrawn="1"/>
        </p:nvSpPr>
        <p:spPr>
          <a:xfrm>
            <a:off x="136525" y="117475"/>
            <a:ext cx="8712200" cy="1079500"/>
          </a:xfrm>
          <a:prstGeom prst="rect">
            <a:avLst/>
          </a:prstGeom>
        </p:spPr>
        <p:txBody>
          <a:bodyPr lIns="68586" tIns="34293" rIns="68586" bIns="34293"/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56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28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00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72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44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16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88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6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рамках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Контракта </a:t>
            </a:r>
            <a:r>
              <a:rPr lang="en-US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№ FEFLP/QCBS-4.4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«Мероприятия, обеспечивающие информирование общественности о различных аспектах защиты прав потребителей финансовых услуг»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9447" y="1340458"/>
            <a:ext cx="9144000" cy="79190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sz="3300" b="1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0"/>
          </p:nvPr>
        </p:nvSpPr>
        <p:spPr>
          <a:xfrm>
            <a:off x="-9526" y="2348337"/>
            <a:ext cx="9163052" cy="17004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3086753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06563" y="1879600"/>
            <a:ext cx="73025" cy="3671888"/>
          </a:xfrm>
          <a:prstGeom prst="rect">
            <a:avLst/>
          </a:prstGeom>
          <a:solidFill>
            <a:srgbClr val="ED1C24"/>
          </a:solidFill>
          <a:ln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0FFFEC86-83CE-435D-9087-BCED99ECA38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0"/>
          </p:nvPr>
        </p:nvSpPr>
        <p:spPr>
          <a:xfrm>
            <a:off x="2174670" y="2205483"/>
            <a:ext cx="7636594" cy="30233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951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3"/>
          <p:cNvSpPr>
            <a:spLocks noGrp="1"/>
          </p:cNvSpPr>
          <p:nvPr>
            <p:ph type="body" sz="quarter" idx="12"/>
          </p:nvPr>
        </p:nvSpPr>
        <p:spPr>
          <a:xfrm>
            <a:off x="304970" y="2132538"/>
            <a:ext cx="1185454" cy="31672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2">
                <a:solidFill>
                  <a:srgbClr val="10253F"/>
                </a:solidFill>
                <a:latin typeface="Aparajita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2972644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D08FA972-4B20-4DFD-9F1C-C53589A9AD7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7629677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BE2F88C1-A36A-4F9A-80C7-B44D9A3CAF9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Таблица 2"/>
          <p:cNvSpPr>
            <a:spLocks noGrp="1"/>
          </p:cNvSpPr>
          <p:nvPr>
            <p:ph type="tbl" sz="quarter" idx="10"/>
          </p:nvPr>
        </p:nvSpPr>
        <p:spPr>
          <a:xfrm>
            <a:off x="459060" y="1295700"/>
            <a:ext cx="8642085" cy="532657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таблицы</a:t>
            </a:r>
            <a:endParaRPr lang="ru-RU" noProof="0" dirty="0"/>
          </a:p>
        </p:txBody>
      </p:sp>
      <p:sp>
        <p:nvSpPr>
          <p:cNvPr id="14" name="Текст 5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4607444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фигурой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2B18C0AB-64DB-4E2F-87B2-37F4DA866DDD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0"/>
          </p:nvPr>
        </p:nvSpPr>
        <p:spPr>
          <a:xfrm>
            <a:off x="1980142" y="20298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SmartArt 4"/>
          <p:cNvSpPr>
            <a:spLocks noGrp="1"/>
          </p:cNvSpPr>
          <p:nvPr>
            <p:ph type="dgm" sz="quarter" idx="11"/>
          </p:nvPr>
        </p:nvSpPr>
        <p:spPr>
          <a:xfrm>
            <a:off x="459060" y="1295700"/>
            <a:ext cx="8588072" cy="5039393"/>
          </a:xfrm>
          <a:prstGeom prst="rect">
            <a:avLst/>
          </a:prstGeom>
          <a:noFill/>
          <a:ln>
            <a:noFill/>
            <a:prstDash val="sysDash"/>
          </a:ln>
          <a:scene3d>
            <a:camera prst="orthographicFront"/>
            <a:lightRig rig="threePt" dir="t"/>
          </a:scene3d>
          <a:sp3d extrusionH="76200">
            <a:extrusionClr>
              <a:srgbClr val="009999"/>
            </a:extrusionClr>
          </a:sp3d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рисунка SmartArt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802839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35B40A4-E4E4-4884-9210-70994BBD1612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571103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FF22D065-6047-41C2-9D4A-0248711A4C2D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sz="half" idx="1"/>
          </p:nvPr>
        </p:nvSpPr>
        <p:spPr>
          <a:xfrm>
            <a:off x="457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648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Текст 6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6079743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AD4C566-BB04-4D27-A30D-EFE9013C47E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7"/>
            <a:ext cx="4041775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SzPct val="125000"/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979712" y="202994"/>
            <a:ext cx="6912768" cy="71991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r"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883730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29EE4D00-5D1A-4FF1-B430-55F09E86570B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1136945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3575052" y="1136952"/>
            <a:ext cx="4561809" cy="5243692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81059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500"/>
            </a:lvl4pPr>
            <a:lvl5pPr marL="1752453" indent="0">
              <a:buClr>
                <a:srgbClr val="ED1C24"/>
              </a:buClr>
              <a:buSzPct val="125000"/>
              <a:buNone/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299000"/>
            <a:ext cx="3008313" cy="40816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5069024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5399E990-FF81-48E9-8D13-39529839A1CB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2288" y="5153029"/>
            <a:ext cx="5486400" cy="566738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Рисунок 2"/>
          <p:cNvSpPr>
            <a:spLocks noGrp="1"/>
          </p:cNvSpPr>
          <p:nvPr>
            <p:ph type="pic" idx="1"/>
          </p:nvPr>
        </p:nvSpPr>
        <p:spPr>
          <a:xfrm>
            <a:off x="1792288" y="1269260"/>
            <a:ext cx="5486400" cy="38107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2100"/>
            </a:lvl2pPr>
            <a:lvl3pPr marL="685858" indent="0">
              <a:buNone/>
              <a:defRPr sz="1800"/>
            </a:lvl3pPr>
            <a:lvl4pPr marL="1028786" indent="0">
              <a:buNone/>
              <a:defRPr sz="1500"/>
            </a:lvl4pPr>
            <a:lvl5pPr marL="1371715" indent="0">
              <a:buNone/>
              <a:defRPr sz="1500"/>
            </a:lvl5pPr>
            <a:lvl6pPr marL="1714644" indent="0">
              <a:buNone/>
              <a:defRPr sz="1500"/>
            </a:lvl6pPr>
            <a:lvl7pPr marL="2057573" indent="0">
              <a:buNone/>
              <a:defRPr sz="1500"/>
            </a:lvl7pPr>
            <a:lvl8pPr marL="2400502" indent="0">
              <a:buNone/>
              <a:defRPr sz="1500"/>
            </a:lvl8pPr>
            <a:lvl9pPr marL="274343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719765"/>
            <a:ext cx="5486400" cy="804862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105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1448623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FAC6CBD2-B590-40BC-968E-E15D0FFE12A9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§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FF0000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624095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706563" y="1879600"/>
            <a:ext cx="73025" cy="3671888"/>
          </a:xfrm>
          <a:prstGeom prst="rect">
            <a:avLst/>
          </a:prstGeom>
          <a:solidFill>
            <a:srgbClr val="ED1C24"/>
          </a:solidFill>
          <a:ln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FEE7817D-7AA8-4AB4-BB94-B1FB0FFCDEC7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0"/>
          </p:nvPr>
        </p:nvSpPr>
        <p:spPr>
          <a:xfrm>
            <a:off x="2174670" y="2205483"/>
            <a:ext cx="7636594" cy="30233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951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3"/>
          <p:cNvSpPr>
            <a:spLocks noGrp="1"/>
          </p:cNvSpPr>
          <p:nvPr>
            <p:ph type="body" sz="quarter" idx="12"/>
          </p:nvPr>
        </p:nvSpPr>
        <p:spPr>
          <a:xfrm>
            <a:off x="304970" y="2132538"/>
            <a:ext cx="1185454" cy="31672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2">
                <a:solidFill>
                  <a:srgbClr val="10253F"/>
                </a:solidFill>
                <a:latin typeface="Aparajita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9608880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5"/>
          <a:stretch>
            <a:fillRect/>
          </a:stretch>
        </p:blipFill>
        <p:spPr bwMode="auto">
          <a:xfrm>
            <a:off x="8461375" y="0"/>
            <a:ext cx="53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 rot="5400000">
            <a:off x="11945937" y="6699251"/>
            <a:ext cx="1069975" cy="273050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61571858-5C62-4176-8E1D-970CC30071AC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Номер слайда 6"/>
          <p:cNvSpPr txBox="1">
            <a:spLocks/>
          </p:cNvSpPr>
          <p:nvPr/>
        </p:nvSpPr>
        <p:spPr>
          <a:xfrm rot="5400000">
            <a:off x="-362744" y="6068219"/>
            <a:ext cx="1069975" cy="274638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ED6A296-2791-4F35-8996-D9D179D13630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2" y="274643"/>
            <a:ext cx="6019800" cy="5851525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7" name="Текст 3"/>
          <p:cNvSpPr>
            <a:spLocks noGrp="1"/>
          </p:cNvSpPr>
          <p:nvPr>
            <p:ph type="body" sz="quarter" idx="10"/>
          </p:nvPr>
        </p:nvSpPr>
        <p:spPr>
          <a:xfrm rot="5400000">
            <a:off x="6778302" y="4311037"/>
            <a:ext cx="3887954" cy="5400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1144165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97F9F781-A309-4F6F-964E-1C6D2A102A27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0"/>
          </p:nvPr>
        </p:nvSpPr>
        <p:spPr>
          <a:xfrm>
            <a:off x="659692" y="1485558"/>
            <a:ext cx="7985933" cy="2015434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24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>
          <a:xfrm>
            <a:off x="1979374" y="198507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5885495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задач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C0651D5A-00AE-4895-A9EA-4249A6A9A344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0"/>
          </p:nvPr>
        </p:nvSpPr>
        <p:spPr>
          <a:xfrm>
            <a:off x="-7613" y="1053286"/>
            <a:ext cx="1987325" cy="503122"/>
          </a:xfrm>
          <a:prstGeom prst="rect">
            <a:avLst/>
          </a:prstGeom>
        </p:spPr>
        <p:txBody>
          <a:bodyPr/>
          <a:lstStyle>
            <a:lvl1pPr marL="0" marR="0" indent="0" algn="l" defTabSz="8762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00" baseline="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1"/>
          </p:nvPr>
        </p:nvSpPr>
        <p:spPr>
          <a:xfrm>
            <a:off x="-7612" y="2277139"/>
            <a:ext cx="8749549" cy="129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Текст 14"/>
          <p:cNvSpPr>
            <a:spLocks noGrp="1"/>
          </p:cNvSpPr>
          <p:nvPr>
            <p:ph type="body" sz="quarter" idx="12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3456544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след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73E9CFB-D5FB-42E1-8769-73A45393AB1D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" y="1152525"/>
            <a:ext cx="8904288" cy="1892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Вопросы?</a:t>
            </a:r>
          </a:p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Задавайте! </a:t>
            </a: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</a:t>
            </a:r>
            <a:endParaRPr lang="ru-RU" altLang="ru-RU" sz="5800" b="1">
              <a:solidFill>
                <a:schemeClr val="accent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4354513"/>
            <a:ext cx="2862263" cy="2190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altLang="ru-RU" sz="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Иллюстрации взяты из открытых источников:</a:t>
            </a: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1"/>
          </p:nvPr>
        </p:nvSpPr>
        <p:spPr>
          <a:xfrm>
            <a:off x="142931" y="4615366"/>
            <a:ext cx="8903909" cy="18364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2"/>
          </p:nvPr>
        </p:nvSpPr>
        <p:spPr>
          <a:xfrm>
            <a:off x="1980142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5140822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DD4B4-1014-4C53-B1F7-65DF4D7891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226337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36DD0-C1D1-40D3-9970-D4C47AD569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944090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C1F9E-5F8A-4033-B3AA-DEAB91CF8E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580238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CB58A-CE45-4341-BA51-CC16ADAC24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7501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AD046002-5441-4CD1-92E7-804B6659AB35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B175-56D7-4D04-9292-66E82D95E6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815017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E0796-C6D3-49BC-8EB0-EDE9D231FF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5838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D700890F-FAD5-48EA-947B-53A6E806EE2D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729269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067AA-6FD7-469E-8285-F24CFFEBCD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9504061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9E228-469F-44C4-ACD5-BBFC4C0820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824043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A0640-485B-4ED5-B189-BB86A7538F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9725798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456EA-2FF5-49D3-8473-574D66E526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563670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FA3C3-5DE6-4C21-8407-A704F7BBE0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8991341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C3D52D3-E39E-4EEC-960E-4432EB717027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134420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1F301-113E-4215-846F-2A488E3D5076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94E97-CF86-4BFE-AB29-841B544A7B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35424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40692-3395-4033-8544-F20A56363D4B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B6E4F-4B0F-4C06-A1D6-D56F1DEABF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257583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CE318-4BD6-4337-B463-93185AF57660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D0D71-6A85-47E7-BC5B-4C4CA507EB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183180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11B85-24F0-4635-AE72-937D0A58603D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6DE0E-DE26-4EE2-8179-82E4256CD6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3160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598FE912-72DF-4552-BB53-5AF6EA5EB2D9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Таблица 2"/>
          <p:cNvSpPr>
            <a:spLocks noGrp="1"/>
          </p:cNvSpPr>
          <p:nvPr>
            <p:ph type="tbl" sz="quarter" idx="10"/>
          </p:nvPr>
        </p:nvSpPr>
        <p:spPr>
          <a:xfrm>
            <a:off x="459060" y="1295700"/>
            <a:ext cx="8642085" cy="532657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/>
              <a:t>Вставка таблицы</a:t>
            </a:r>
            <a:endParaRPr lang="ru-RU" noProof="0" dirty="0"/>
          </a:p>
        </p:txBody>
      </p:sp>
      <p:sp>
        <p:nvSpPr>
          <p:cNvPr id="14" name="Текст 5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9245830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B3B62-2EE5-49F3-A1DE-539CDCF5F26D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BEEAE-94F3-4540-98EE-891B5910F3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492458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0E9D2-FA8E-42FB-B54F-C3542F377178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D0871-7C25-474F-8393-37DD452869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453071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D746E-21C9-4E86-B5DA-A72A5AEDF685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869CF-317E-4D5D-8ECB-33ED9BDEF7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60693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84B75-7371-4378-9247-1F8979B4DF84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8EDE9-86AD-4B97-8158-284F7FCCBF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089358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BDC67-6777-4616-AD74-307CC68ED9A9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4190F-77C2-4B30-957A-FE3E01E9B1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013964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A0836-052F-4C36-8FBD-D694231DD504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E5F2-E8E5-432D-80A5-EB96CE7B9F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960898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CC489-1F98-4A12-8693-21A2B8A0C060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5EDB8-947F-4E3A-8CC4-12895DF62B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3904197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-9525" y="2347913"/>
            <a:ext cx="9163050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19050" y="2563813"/>
            <a:ext cx="9163050" cy="1323975"/>
          </a:xfrm>
          <a:prstGeom prst="rect">
            <a:avLst/>
          </a:prstGeom>
        </p:spPr>
        <p:txBody>
          <a:bodyPr lIns="68586" tIns="34293" rIns="68586" bIns="34293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endParaRPr lang="ru-RU" sz="3300" b="1" dirty="0">
              <a:solidFill>
                <a:schemeClr val="bg1"/>
              </a:solidFill>
              <a:latin typeface="Candara" panose="020E0502030303020204" pitchFamily="34" charset="0"/>
              <a:ea typeface="FangSong" panose="02010609060101010101" pitchFamily="49" charset="-122"/>
              <a:cs typeface="Andalus" panose="02020603050405020304" pitchFamily="18" charset="-78"/>
            </a:endParaRP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4643438"/>
            <a:ext cx="14890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4651375"/>
            <a:ext cx="102711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4654550"/>
            <a:ext cx="1120775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одзаголовок 2"/>
          <p:cNvSpPr>
            <a:spLocks noGrp="1"/>
          </p:cNvSpPr>
          <p:nvPr/>
        </p:nvSpPr>
        <p:spPr>
          <a:xfrm>
            <a:off x="136525" y="117475"/>
            <a:ext cx="8712200" cy="1079500"/>
          </a:xfrm>
          <a:prstGeom prst="rect">
            <a:avLst/>
          </a:prstGeom>
        </p:spPr>
        <p:txBody>
          <a:bodyPr lIns="68586" tIns="34293" rIns="68586" bIns="34293"/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56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28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00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72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44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16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88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6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рамках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Контракта </a:t>
            </a:r>
            <a:r>
              <a:rPr lang="en-US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№ FEFLP/QCBS-4.4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«Мероприятия, обеспечивающие информирование общественности о различных аспектах защиты прав потребителей финансовых услуг»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9447" y="1340458"/>
            <a:ext cx="9144000" cy="79190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sz="33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0"/>
          </p:nvPr>
        </p:nvSpPr>
        <p:spPr>
          <a:xfrm>
            <a:off x="-9526" y="2348337"/>
            <a:ext cx="9163052" cy="17004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9188797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06563" y="1879600"/>
            <a:ext cx="73025" cy="3671888"/>
          </a:xfrm>
          <a:prstGeom prst="rect">
            <a:avLst/>
          </a:prstGeom>
          <a:solidFill>
            <a:srgbClr val="ED1C24"/>
          </a:solidFill>
          <a:ln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52C87E01-B331-4D5B-8560-AF07BA0A9CED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0"/>
          </p:nvPr>
        </p:nvSpPr>
        <p:spPr>
          <a:xfrm>
            <a:off x="2174670" y="2205483"/>
            <a:ext cx="7636594" cy="30233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951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3"/>
          <p:cNvSpPr>
            <a:spLocks noGrp="1"/>
          </p:cNvSpPr>
          <p:nvPr>
            <p:ph type="body" sz="quarter" idx="12"/>
          </p:nvPr>
        </p:nvSpPr>
        <p:spPr>
          <a:xfrm>
            <a:off x="304970" y="2132538"/>
            <a:ext cx="1185454" cy="31672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2">
                <a:solidFill>
                  <a:srgbClr val="10253F"/>
                </a:solidFill>
                <a:latin typeface="Aparajita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4510922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63466128-8B9B-4B72-8B36-F892E6CCE2CF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073003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фигурой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D7829665-966A-49BE-9623-D095467D90EB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0"/>
          </p:nvPr>
        </p:nvSpPr>
        <p:spPr>
          <a:xfrm>
            <a:off x="1980142" y="20298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SmartArt 4"/>
          <p:cNvSpPr>
            <a:spLocks noGrp="1"/>
          </p:cNvSpPr>
          <p:nvPr>
            <p:ph type="dgm" sz="quarter" idx="11"/>
          </p:nvPr>
        </p:nvSpPr>
        <p:spPr>
          <a:xfrm>
            <a:off x="459060" y="1295700"/>
            <a:ext cx="8588072" cy="5039393"/>
          </a:xfrm>
          <a:prstGeom prst="rect">
            <a:avLst/>
          </a:prstGeom>
          <a:noFill/>
          <a:ln>
            <a:noFill/>
            <a:prstDash val="sysDash"/>
          </a:ln>
          <a:scene3d>
            <a:camera prst="orthographicFront"/>
            <a:lightRig rig="threePt" dir="t"/>
          </a:scene3d>
          <a:sp3d extrusionH="76200">
            <a:extrusionClr>
              <a:srgbClr val="009999"/>
            </a:extrusionClr>
          </a:sp3d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dirty="0"/>
              <a:t>Вставка рисунка </a:t>
            </a:r>
            <a:r>
              <a:rPr lang="ru-RU" noProof="0" dirty="0" err="1"/>
              <a:t>SmartArt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6093861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288E5ED-C998-4257-B96F-D0E099AED382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Таблица 2"/>
          <p:cNvSpPr>
            <a:spLocks noGrp="1"/>
          </p:cNvSpPr>
          <p:nvPr>
            <p:ph type="tbl" sz="quarter" idx="10"/>
          </p:nvPr>
        </p:nvSpPr>
        <p:spPr>
          <a:xfrm>
            <a:off x="459060" y="1295700"/>
            <a:ext cx="8642085" cy="532657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таблицы</a:t>
            </a:r>
            <a:endParaRPr lang="ru-RU" noProof="0" dirty="0"/>
          </a:p>
        </p:txBody>
      </p:sp>
      <p:sp>
        <p:nvSpPr>
          <p:cNvPr id="14" name="Текст 5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7591376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фигурой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70AA9CE-1FD5-43CC-9A5E-DE99B1286E3E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0"/>
          </p:nvPr>
        </p:nvSpPr>
        <p:spPr>
          <a:xfrm>
            <a:off x="1980142" y="20298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SmartArt 4"/>
          <p:cNvSpPr>
            <a:spLocks noGrp="1"/>
          </p:cNvSpPr>
          <p:nvPr>
            <p:ph type="dgm" sz="quarter" idx="11"/>
          </p:nvPr>
        </p:nvSpPr>
        <p:spPr>
          <a:xfrm>
            <a:off x="459060" y="1295700"/>
            <a:ext cx="8588072" cy="5039393"/>
          </a:xfrm>
          <a:prstGeom prst="rect">
            <a:avLst/>
          </a:prstGeom>
          <a:noFill/>
          <a:ln>
            <a:noFill/>
            <a:prstDash val="sysDash"/>
          </a:ln>
          <a:scene3d>
            <a:camera prst="orthographicFront"/>
            <a:lightRig rig="threePt" dir="t"/>
          </a:scene3d>
          <a:sp3d extrusionH="76200">
            <a:extrusionClr>
              <a:srgbClr val="009999"/>
            </a:extrusionClr>
          </a:sp3d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рисунка SmartArt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514025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A8DF9DE7-D2D6-46D6-A38D-404A0ED030D8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603440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1D21C0A-485B-4122-87C0-8139DB31CD9E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sz="half" idx="1"/>
          </p:nvPr>
        </p:nvSpPr>
        <p:spPr>
          <a:xfrm>
            <a:off x="457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648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Текст 6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2568151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32388A66-A52C-47DE-A0B2-A90BEEBEB301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7"/>
            <a:ext cx="4041775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SzPct val="125000"/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979712" y="202994"/>
            <a:ext cx="6912768" cy="71991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r"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4207041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9D07804-1224-4A23-AC86-5938F9296C46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1136945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3575052" y="1136952"/>
            <a:ext cx="4561809" cy="5243692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81059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500"/>
            </a:lvl4pPr>
            <a:lvl5pPr marL="1752453" indent="0">
              <a:buClr>
                <a:srgbClr val="ED1C24"/>
              </a:buClr>
              <a:buSzPct val="125000"/>
              <a:buNone/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299000"/>
            <a:ext cx="3008313" cy="40816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5206345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CD6EF441-07D6-437E-AD3F-E90D0D6D6347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2288" y="5153029"/>
            <a:ext cx="5486400" cy="566738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Рисунок 2"/>
          <p:cNvSpPr>
            <a:spLocks noGrp="1"/>
          </p:cNvSpPr>
          <p:nvPr>
            <p:ph type="pic" idx="1"/>
          </p:nvPr>
        </p:nvSpPr>
        <p:spPr>
          <a:xfrm>
            <a:off x="1792288" y="1269260"/>
            <a:ext cx="5486400" cy="38107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2100"/>
            </a:lvl2pPr>
            <a:lvl3pPr marL="685858" indent="0">
              <a:buNone/>
              <a:defRPr sz="1800"/>
            </a:lvl3pPr>
            <a:lvl4pPr marL="1028786" indent="0">
              <a:buNone/>
              <a:defRPr sz="1500"/>
            </a:lvl4pPr>
            <a:lvl5pPr marL="1371715" indent="0">
              <a:buNone/>
              <a:defRPr sz="1500"/>
            </a:lvl5pPr>
            <a:lvl6pPr marL="1714644" indent="0">
              <a:buNone/>
              <a:defRPr sz="1500"/>
            </a:lvl6pPr>
            <a:lvl7pPr marL="2057573" indent="0">
              <a:buNone/>
              <a:defRPr sz="1500"/>
            </a:lvl7pPr>
            <a:lvl8pPr marL="2400502" indent="0">
              <a:buNone/>
              <a:defRPr sz="1500"/>
            </a:lvl8pPr>
            <a:lvl9pPr marL="274343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719765"/>
            <a:ext cx="5486400" cy="804862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105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8721425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07797F8F-246D-4FDF-96ED-960ACA95F9A8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§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FF0000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5481636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5"/>
          <a:stretch>
            <a:fillRect/>
          </a:stretch>
        </p:blipFill>
        <p:spPr bwMode="auto">
          <a:xfrm>
            <a:off x="8461375" y="0"/>
            <a:ext cx="53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 rot="5400000">
            <a:off x="11945937" y="6699251"/>
            <a:ext cx="1069975" cy="273050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7CC730D-0CED-4C44-8288-DF9E7B12A388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Номер слайда 6"/>
          <p:cNvSpPr txBox="1">
            <a:spLocks/>
          </p:cNvSpPr>
          <p:nvPr/>
        </p:nvSpPr>
        <p:spPr>
          <a:xfrm rot="5400000">
            <a:off x="-362744" y="6068219"/>
            <a:ext cx="1069975" cy="274638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F509648F-F5D4-437A-B456-10728270B264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2" y="274643"/>
            <a:ext cx="6019800" cy="5851525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7" name="Текст 3"/>
          <p:cNvSpPr>
            <a:spLocks noGrp="1"/>
          </p:cNvSpPr>
          <p:nvPr>
            <p:ph type="body" sz="quarter" idx="10"/>
          </p:nvPr>
        </p:nvSpPr>
        <p:spPr>
          <a:xfrm rot="5400000">
            <a:off x="6778302" y="4311037"/>
            <a:ext cx="3887954" cy="5400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0957924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F1A70F2C-6700-4327-8EB4-C12E8D957889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0"/>
          </p:nvPr>
        </p:nvSpPr>
        <p:spPr>
          <a:xfrm>
            <a:off x="659692" y="1485558"/>
            <a:ext cx="7985933" cy="2015434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24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>
          <a:xfrm>
            <a:off x="1979374" y="198507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423312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A3CDED04-FEAC-41B0-B3BB-24568614BA92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sz="half" idx="1"/>
          </p:nvPr>
        </p:nvSpPr>
        <p:spPr>
          <a:xfrm>
            <a:off x="457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648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Текст 6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70118462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задач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DDD92171-AEF0-453D-A8CF-9CB9259C753E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0"/>
          </p:nvPr>
        </p:nvSpPr>
        <p:spPr>
          <a:xfrm>
            <a:off x="-7613" y="1053286"/>
            <a:ext cx="1987325" cy="503122"/>
          </a:xfrm>
          <a:prstGeom prst="rect">
            <a:avLst/>
          </a:prstGeom>
        </p:spPr>
        <p:txBody>
          <a:bodyPr/>
          <a:lstStyle>
            <a:lvl1pPr marL="0" marR="0" indent="0" algn="l" defTabSz="8762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00" baseline="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1"/>
          </p:nvPr>
        </p:nvSpPr>
        <p:spPr>
          <a:xfrm>
            <a:off x="-7612" y="2277139"/>
            <a:ext cx="8749549" cy="129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Текст 14"/>
          <p:cNvSpPr>
            <a:spLocks noGrp="1"/>
          </p:cNvSpPr>
          <p:nvPr>
            <p:ph type="body" sz="quarter" idx="12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14822665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след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DDBD93F-5902-4664-AC30-64382CFCBCE0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" y="1152525"/>
            <a:ext cx="8904288" cy="1892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Вопросы?</a:t>
            </a:r>
          </a:p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Задавайте! </a:t>
            </a: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</a:t>
            </a:r>
            <a:endParaRPr lang="ru-RU" altLang="ru-RU" sz="5800" b="1">
              <a:solidFill>
                <a:schemeClr val="accent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4354513"/>
            <a:ext cx="2862263" cy="2190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altLang="ru-RU" sz="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Иллюстрации взяты из открытых источников:</a:t>
            </a: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1"/>
          </p:nvPr>
        </p:nvSpPr>
        <p:spPr>
          <a:xfrm>
            <a:off x="142931" y="4615366"/>
            <a:ext cx="8903909" cy="18364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2"/>
          </p:nvPr>
        </p:nvSpPr>
        <p:spPr>
          <a:xfrm>
            <a:off x="1980142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6770443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87A9A-F4DD-42D0-8BE8-FEE5A10DF1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771109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1A94F-B004-4310-8B8C-9A6441EC85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5138510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3AEF8-C045-4C36-AE82-0DFF02926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57923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E6090-C132-4E2F-88A9-363003AEB8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562031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A6D045BB-3B5A-4294-9825-3733E7B1B4F9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pic>
        <p:nvPicPr>
          <p:cNvPr id="9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F212191-56C8-41DE-B029-048FD9725344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1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ED203-DE42-47C9-B5A4-71FC926706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601301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4E6D1-4E9C-4948-A97B-A048BD835B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9644879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E3867-2B57-48CE-8E8C-D515E1A76A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9444507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69B01-09CB-48B3-9AC2-B215FEDF4C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20362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86BFD492-A9BA-4391-B83F-3F542CF6D97E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7"/>
            <a:ext cx="4041775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SzPct val="125000"/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979712" y="202994"/>
            <a:ext cx="6912768" cy="719912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2387129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E96C0-458C-425F-BECC-6899F3E0CF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90701910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07D26-757C-4264-B483-A3CEC1EA17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9947182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A1EEF-A3AF-4089-A07C-46E9E13C99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63744117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45A6B36-E052-4853-97AA-6713328F96B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pic>
        <p:nvPicPr>
          <p:cNvPr id="6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FAAD9C3E-BEAA-4A52-8365-0C9A5ECF1328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032699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-9525" y="2347913"/>
            <a:ext cx="9163050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19050" y="2563813"/>
            <a:ext cx="9163050" cy="1323975"/>
          </a:xfrm>
          <a:prstGeom prst="rect">
            <a:avLst/>
          </a:prstGeom>
        </p:spPr>
        <p:txBody>
          <a:bodyPr lIns="68586" tIns="34293" rIns="68586" bIns="34293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endParaRPr lang="ru-RU" sz="3300" b="1" dirty="0">
              <a:solidFill>
                <a:schemeClr val="bg1"/>
              </a:solidFill>
              <a:latin typeface="Candara" panose="020E0502030303020204" pitchFamily="34" charset="0"/>
              <a:ea typeface="FangSong" panose="02010609060101010101" pitchFamily="49" charset="-122"/>
              <a:cs typeface="Andalus" panose="02020603050405020304" pitchFamily="18" charset="-78"/>
            </a:endParaRP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4643438"/>
            <a:ext cx="14890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4651375"/>
            <a:ext cx="102711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4654550"/>
            <a:ext cx="1120775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одзаголовок 2"/>
          <p:cNvSpPr>
            <a:spLocks noGrp="1"/>
          </p:cNvSpPr>
          <p:nvPr/>
        </p:nvSpPr>
        <p:spPr>
          <a:xfrm>
            <a:off x="136525" y="117475"/>
            <a:ext cx="8712200" cy="1079500"/>
          </a:xfrm>
          <a:prstGeom prst="rect">
            <a:avLst/>
          </a:prstGeom>
        </p:spPr>
        <p:txBody>
          <a:bodyPr lIns="68586" tIns="34293" rIns="68586" bIns="34293"/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56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28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00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72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44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16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88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6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рамках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Контракта </a:t>
            </a:r>
            <a:r>
              <a:rPr lang="en-US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№ FEFLP/QCBS-4.4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«Мероприятия, обеспечивающие информирование общественности о различных аспектах защиты прав потребителей финансовых услуг»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9447" y="1340458"/>
            <a:ext cx="9144000" cy="79190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sz="33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0"/>
          </p:nvPr>
        </p:nvSpPr>
        <p:spPr>
          <a:xfrm>
            <a:off x="-9526" y="2348337"/>
            <a:ext cx="9163052" cy="17004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96818096"/>
      </p:ext>
    </p:extLst>
  </p:cSld>
  <p:clrMapOvr>
    <a:masterClrMapping/>
  </p:clrMapOvr>
  <p:hf hdr="0" ftr="0" dt="0"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06563" y="1879600"/>
            <a:ext cx="73025" cy="3671888"/>
          </a:xfrm>
          <a:prstGeom prst="rect">
            <a:avLst/>
          </a:prstGeom>
          <a:solidFill>
            <a:srgbClr val="ED1C24"/>
          </a:solidFill>
          <a:ln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C498B02D-ACCB-4F73-A5A8-7D6856F2413F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0"/>
          </p:nvPr>
        </p:nvSpPr>
        <p:spPr>
          <a:xfrm>
            <a:off x="2174670" y="2205483"/>
            <a:ext cx="7636594" cy="30233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951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3"/>
          <p:cNvSpPr>
            <a:spLocks noGrp="1"/>
          </p:cNvSpPr>
          <p:nvPr>
            <p:ph type="body" sz="quarter" idx="12"/>
          </p:nvPr>
        </p:nvSpPr>
        <p:spPr>
          <a:xfrm>
            <a:off x="304970" y="2132538"/>
            <a:ext cx="1185454" cy="31672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2">
                <a:solidFill>
                  <a:srgbClr val="10253F"/>
                </a:solidFill>
                <a:latin typeface="Aparajita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15986423"/>
      </p:ext>
    </p:extLst>
  </p:cSld>
  <p:clrMapOvr>
    <a:masterClrMapping/>
  </p:clrMapOvr>
  <p:hf hdr="0" ftr="0" dt="0"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A4187664-F0B3-42DB-A577-FC729538803F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10652520"/>
      </p:ext>
    </p:extLst>
  </p:cSld>
  <p:clrMapOvr>
    <a:masterClrMapping/>
  </p:clrMapOvr>
  <p:hf hdr="0" ftr="0" dt="0"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22417020-B09F-49CB-A32A-D8975E66F9BD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Таблица 2"/>
          <p:cNvSpPr>
            <a:spLocks noGrp="1"/>
          </p:cNvSpPr>
          <p:nvPr>
            <p:ph type="tbl" sz="quarter" idx="10"/>
          </p:nvPr>
        </p:nvSpPr>
        <p:spPr>
          <a:xfrm>
            <a:off x="459060" y="1295700"/>
            <a:ext cx="8642085" cy="532657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таблицы</a:t>
            </a:r>
            <a:endParaRPr lang="ru-RU" noProof="0" dirty="0"/>
          </a:p>
        </p:txBody>
      </p:sp>
      <p:sp>
        <p:nvSpPr>
          <p:cNvPr id="14" name="Текст 5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51083791"/>
      </p:ext>
    </p:extLst>
  </p:cSld>
  <p:clrMapOvr>
    <a:masterClrMapping/>
  </p:clrMapOvr>
  <p:hf hdr="0" ftr="0" dt="0"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фигурой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0B3728AB-8B98-4CCE-AB35-3BB293552305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0"/>
          </p:nvPr>
        </p:nvSpPr>
        <p:spPr>
          <a:xfrm>
            <a:off x="1980142" y="20298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SmartArt 4"/>
          <p:cNvSpPr>
            <a:spLocks noGrp="1"/>
          </p:cNvSpPr>
          <p:nvPr>
            <p:ph type="dgm" sz="quarter" idx="11"/>
          </p:nvPr>
        </p:nvSpPr>
        <p:spPr>
          <a:xfrm>
            <a:off x="459060" y="1295700"/>
            <a:ext cx="8588072" cy="5039393"/>
          </a:xfrm>
          <a:prstGeom prst="rect">
            <a:avLst/>
          </a:prstGeom>
          <a:noFill/>
          <a:ln>
            <a:noFill/>
            <a:prstDash val="sysDash"/>
          </a:ln>
          <a:scene3d>
            <a:camera prst="orthographicFront"/>
            <a:lightRig rig="threePt" dir="t"/>
          </a:scene3d>
          <a:sp3d extrusionH="76200">
            <a:extrusionClr>
              <a:srgbClr val="009999"/>
            </a:extrusionClr>
          </a:sp3d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рисунка SmartArt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99499687"/>
      </p:ext>
    </p:extLst>
  </p:cSld>
  <p:clrMapOvr>
    <a:masterClrMapping/>
  </p:clrMapOvr>
  <p:hf hdr="0" ftr="0" dt="0"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3B5DF776-5F4D-479C-9790-E23FAD98762F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sz="half" idx="1"/>
          </p:nvPr>
        </p:nvSpPr>
        <p:spPr>
          <a:xfrm>
            <a:off x="457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648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Текст 6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36882773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148F7-647F-4BB5-95E0-FEF61F19E6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36818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79BB7482-96A0-4809-8ED6-290F565D3A64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1136945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3575052" y="1136952"/>
            <a:ext cx="4561809" cy="5243692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81059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500"/>
            </a:lvl4pPr>
            <a:lvl5pPr marL="1752453" indent="0">
              <a:buClr>
                <a:srgbClr val="ED1C24"/>
              </a:buClr>
              <a:buSzPct val="125000"/>
              <a:buNone/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299000"/>
            <a:ext cx="3008313" cy="40816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34595149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0893EB38-D2AF-4606-BE7A-49A89075E110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7"/>
            <a:ext cx="4041775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SzPct val="125000"/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979712" y="202994"/>
            <a:ext cx="6912768" cy="719912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5956854"/>
      </p:ext>
    </p:extLst>
  </p:cSld>
  <p:clrMapOvr>
    <a:masterClrMapping/>
  </p:clrMapOvr>
  <p:hf hdr="0" ftr="0" dt="0"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2762564-B123-49D9-8472-5130B0E294A0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1136945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3575052" y="1136952"/>
            <a:ext cx="4561809" cy="5243692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81059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500"/>
            </a:lvl4pPr>
            <a:lvl5pPr marL="1752453" indent="0">
              <a:buClr>
                <a:srgbClr val="ED1C24"/>
              </a:buClr>
              <a:buSzPct val="125000"/>
              <a:buNone/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299000"/>
            <a:ext cx="3008313" cy="40816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62083764"/>
      </p:ext>
    </p:extLst>
  </p:cSld>
  <p:clrMapOvr>
    <a:masterClrMapping/>
  </p:clrMapOvr>
  <p:hf hdr="0" ftr="0" dt="0"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5C151E08-5519-481D-879D-F3E7ACD08F85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2288" y="5153029"/>
            <a:ext cx="5486400" cy="566738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Рисунок 2"/>
          <p:cNvSpPr>
            <a:spLocks noGrp="1"/>
          </p:cNvSpPr>
          <p:nvPr>
            <p:ph type="pic" idx="1"/>
          </p:nvPr>
        </p:nvSpPr>
        <p:spPr>
          <a:xfrm>
            <a:off x="1792288" y="1269260"/>
            <a:ext cx="5486400" cy="38107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2100"/>
            </a:lvl2pPr>
            <a:lvl3pPr marL="685858" indent="0">
              <a:buNone/>
              <a:defRPr sz="1800"/>
            </a:lvl3pPr>
            <a:lvl4pPr marL="1028786" indent="0">
              <a:buNone/>
              <a:defRPr sz="1500"/>
            </a:lvl4pPr>
            <a:lvl5pPr marL="1371715" indent="0">
              <a:buNone/>
              <a:defRPr sz="1500"/>
            </a:lvl5pPr>
            <a:lvl6pPr marL="1714644" indent="0">
              <a:buNone/>
              <a:defRPr sz="1500"/>
            </a:lvl6pPr>
            <a:lvl7pPr marL="2057573" indent="0">
              <a:buNone/>
              <a:defRPr sz="1500"/>
            </a:lvl7pPr>
            <a:lvl8pPr marL="2400502" indent="0">
              <a:buNone/>
              <a:defRPr sz="1500"/>
            </a:lvl8pPr>
            <a:lvl9pPr marL="274343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719765"/>
            <a:ext cx="5486400" cy="804862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105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18912902"/>
      </p:ext>
    </p:extLst>
  </p:cSld>
  <p:clrMapOvr>
    <a:masterClrMapping/>
  </p:clrMapOvr>
  <p:hf hdr="0" ftr="0" dt="0"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D89CE759-E0EE-4A0C-8F74-54C99CBED00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§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FF0000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39353721"/>
      </p:ext>
    </p:extLst>
  </p:cSld>
  <p:clrMapOvr>
    <a:masterClrMapping/>
  </p:clrMapOvr>
  <p:hf hdr="0" ftr="0" dt="0"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5"/>
          <a:stretch>
            <a:fillRect/>
          </a:stretch>
        </p:blipFill>
        <p:spPr bwMode="auto">
          <a:xfrm>
            <a:off x="8461375" y="0"/>
            <a:ext cx="53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 rot="5400000">
            <a:off x="11945937" y="6699251"/>
            <a:ext cx="1069975" cy="273050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2C0BFA75-95E9-4563-847E-16B46C09C8D9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Номер слайда 6"/>
          <p:cNvSpPr txBox="1">
            <a:spLocks/>
          </p:cNvSpPr>
          <p:nvPr/>
        </p:nvSpPr>
        <p:spPr>
          <a:xfrm rot="5400000">
            <a:off x="-362744" y="6068219"/>
            <a:ext cx="1069975" cy="274638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741AC08C-3F27-4E1E-90A0-64239E2AB19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2" y="274643"/>
            <a:ext cx="6019800" cy="5851525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7" name="Текст 3"/>
          <p:cNvSpPr>
            <a:spLocks noGrp="1"/>
          </p:cNvSpPr>
          <p:nvPr>
            <p:ph type="body" sz="quarter" idx="10"/>
          </p:nvPr>
        </p:nvSpPr>
        <p:spPr>
          <a:xfrm rot="5400000">
            <a:off x="6778302" y="4311037"/>
            <a:ext cx="3887954" cy="5400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7328891"/>
      </p:ext>
    </p:extLst>
  </p:cSld>
  <p:clrMapOvr>
    <a:masterClrMapping/>
  </p:clrMapOvr>
  <p:hf hdr="0" ftr="0" dt="0"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E2E16A9-1233-42D5-A727-9B4D5EC09A19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0"/>
          </p:nvPr>
        </p:nvSpPr>
        <p:spPr>
          <a:xfrm>
            <a:off x="659692" y="1485558"/>
            <a:ext cx="7985933" cy="2015434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24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>
          <a:xfrm>
            <a:off x="1979374" y="198507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00198646"/>
      </p:ext>
    </p:extLst>
  </p:cSld>
  <p:clrMapOvr>
    <a:masterClrMapping/>
  </p:clrMapOvr>
  <p:hf hdr="0" ftr="0" dt="0"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задач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83BAA6F6-7A01-447F-93B2-CF60242C4794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0"/>
          </p:nvPr>
        </p:nvSpPr>
        <p:spPr>
          <a:xfrm>
            <a:off x="-7613" y="1053286"/>
            <a:ext cx="1987325" cy="503122"/>
          </a:xfrm>
          <a:prstGeom prst="rect">
            <a:avLst/>
          </a:prstGeom>
        </p:spPr>
        <p:txBody>
          <a:bodyPr/>
          <a:lstStyle>
            <a:lvl1pPr marL="0" marR="0" indent="0" algn="l" defTabSz="8762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00" baseline="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1"/>
          </p:nvPr>
        </p:nvSpPr>
        <p:spPr>
          <a:xfrm>
            <a:off x="-7612" y="2277139"/>
            <a:ext cx="8749549" cy="129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Текст 14"/>
          <p:cNvSpPr>
            <a:spLocks noGrp="1"/>
          </p:cNvSpPr>
          <p:nvPr>
            <p:ph type="body" sz="quarter" idx="12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63852303"/>
      </p:ext>
    </p:extLst>
  </p:cSld>
  <p:clrMapOvr>
    <a:masterClrMapping/>
  </p:clrMapOvr>
  <p:hf hdr="0" ftr="0" dt="0"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след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877D3CC-6DF2-4887-ABA8-C6924D8CB1D8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" y="1152525"/>
            <a:ext cx="8904288" cy="1892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Вопросы?</a:t>
            </a:r>
          </a:p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Задавайте! </a:t>
            </a: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</a:t>
            </a:r>
            <a:endParaRPr lang="ru-RU" altLang="ru-RU" sz="5800" b="1">
              <a:solidFill>
                <a:schemeClr val="accent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4354513"/>
            <a:ext cx="2862263" cy="2190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altLang="ru-RU" sz="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Иллюстрации взяты из открытых источников:</a:t>
            </a: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1"/>
          </p:nvPr>
        </p:nvSpPr>
        <p:spPr>
          <a:xfrm>
            <a:off x="142931" y="4615366"/>
            <a:ext cx="8903909" cy="18364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2"/>
          </p:nvPr>
        </p:nvSpPr>
        <p:spPr>
          <a:xfrm>
            <a:off x="1980142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78787483"/>
      </p:ext>
    </p:extLst>
  </p:cSld>
  <p:clrMapOvr>
    <a:masterClrMapping/>
  </p:clrMapOvr>
  <p:hf hdr="0" ftr="0" dt="0"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DCED5598-C8B2-41B1-BB37-6EB2F468F039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217925"/>
      </p:ext>
    </p:extLst>
  </p:cSld>
  <p:clrMapOvr>
    <a:masterClrMapping/>
  </p:clrMapOvr>
  <p:hf hdr="0" ftr="0" dt="0"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724A3-7D49-4441-AD6C-702D6817BF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44151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A616D31B-07B0-4A09-BF47-55D125AB9F86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2288" y="5153029"/>
            <a:ext cx="5486400" cy="566738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8" name="Рисунок 2"/>
          <p:cNvSpPr>
            <a:spLocks noGrp="1"/>
          </p:cNvSpPr>
          <p:nvPr>
            <p:ph type="pic" idx="1"/>
          </p:nvPr>
        </p:nvSpPr>
        <p:spPr>
          <a:xfrm>
            <a:off x="1792288" y="1269260"/>
            <a:ext cx="5486400" cy="38107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2100"/>
            </a:lvl2pPr>
            <a:lvl3pPr marL="685858" indent="0">
              <a:buNone/>
              <a:defRPr sz="1800"/>
            </a:lvl3pPr>
            <a:lvl4pPr marL="1028786" indent="0">
              <a:buNone/>
              <a:defRPr sz="1500"/>
            </a:lvl4pPr>
            <a:lvl5pPr marL="1371715" indent="0">
              <a:buNone/>
              <a:defRPr sz="1500"/>
            </a:lvl5pPr>
            <a:lvl6pPr marL="1714644" indent="0">
              <a:buNone/>
              <a:defRPr sz="1500"/>
            </a:lvl6pPr>
            <a:lvl7pPr marL="2057573" indent="0">
              <a:buNone/>
              <a:defRPr sz="1500"/>
            </a:lvl7pPr>
            <a:lvl8pPr marL="2400502" indent="0">
              <a:buNone/>
              <a:defRPr sz="1500"/>
            </a:lvl8pPr>
            <a:lvl9pPr marL="274343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719765"/>
            <a:ext cx="5486400" cy="804862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105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91827308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93A81-BD35-40FC-9671-EB8CE3CDE5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571215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824BC-218F-4931-A44F-921636E66A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7551494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30FBE-9693-4C0B-916A-E6D8A7AE8D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46278292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40A27-17E1-46F4-99B5-1E72FD3BCD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86583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95620-4557-45B4-8E56-93729F1E4E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9254882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35D17-135E-4CA2-85C8-3D46DE51FE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63816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4F7D6-4F4A-440B-A2B0-19DD87480B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198185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2A752-9893-4868-BB44-FB1E0CA622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5769918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18F82-B527-438F-B236-EBBE22C07C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23747590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C6300-52D3-4A44-966F-3A18D66DB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75027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58F0551F-EECA-43FD-AB39-D072A91803C9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§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FF0000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4307230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-9525" y="2347913"/>
            <a:ext cx="9163050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19050" y="2563813"/>
            <a:ext cx="9163050" cy="1323975"/>
          </a:xfrm>
          <a:prstGeom prst="rect">
            <a:avLst/>
          </a:prstGeom>
        </p:spPr>
        <p:txBody>
          <a:bodyPr lIns="68586" tIns="34293" rIns="68586" bIns="34293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endParaRPr lang="ru-RU" sz="3300" b="1" dirty="0">
              <a:solidFill>
                <a:schemeClr val="bg1"/>
              </a:solidFill>
              <a:latin typeface="Candara" panose="020E0502030303020204" pitchFamily="34" charset="0"/>
              <a:ea typeface="FangSong" panose="02010609060101010101" pitchFamily="49" charset="-122"/>
              <a:cs typeface="Andalus" panose="02020603050405020304" pitchFamily="18" charset="-78"/>
            </a:endParaRP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4643438"/>
            <a:ext cx="14890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4651375"/>
            <a:ext cx="102711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4654550"/>
            <a:ext cx="1120775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одзаголовок 2"/>
          <p:cNvSpPr>
            <a:spLocks noGrp="1"/>
          </p:cNvSpPr>
          <p:nvPr/>
        </p:nvSpPr>
        <p:spPr>
          <a:xfrm>
            <a:off x="136525" y="117475"/>
            <a:ext cx="8712200" cy="1079500"/>
          </a:xfrm>
          <a:prstGeom prst="rect">
            <a:avLst/>
          </a:prstGeom>
        </p:spPr>
        <p:txBody>
          <a:bodyPr lIns="68586" tIns="34293" rIns="68586" bIns="34293"/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56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28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00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72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44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16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88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6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рамках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Контракта </a:t>
            </a:r>
            <a:r>
              <a:rPr lang="en-US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№ FEFLP/QCBS-4.4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«Мероприятия, обеспечивающие информирование общественности о различных аспектах защиты прав потребителей финансовых услуг»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9447" y="1340458"/>
            <a:ext cx="9144000" cy="79190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sz="33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0"/>
          </p:nvPr>
        </p:nvSpPr>
        <p:spPr>
          <a:xfrm>
            <a:off x="-9526" y="2348337"/>
            <a:ext cx="9163052" cy="17004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82879530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06563" y="1879600"/>
            <a:ext cx="73025" cy="3671888"/>
          </a:xfrm>
          <a:prstGeom prst="rect">
            <a:avLst/>
          </a:prstGeom>
          <a:solidFill>
            <a:srgbClr val="ED1C24"/>
          </a:solidFill>
          <a:ln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56D0017-0C08-4CA3-84AD-DA5A105E14B2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0"/>
          </p:nvPr>
        </p:nvSpPr>
        <p:spPr>
          <a:xfrm>
            <a:off x="2174670" y="2205483"/>
            <a:ext cx="7636594" cy="30233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951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3"/>
          <p:cNvSpPr>
            <a:spLocks noGrp="1"/>
          </p:cNvSpPr>
          <p:nvPr>
            <p:ph type="body" sz="quarter" idx="12"/>
          </p:nvPr>
        </p:nvSpPr>
        <p:spPr>
          <a:xfrm>
            <a:off x="304970" y="2132538"/>
            <a:ext cx="1185454" cy="31672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2">
                <a:solidFill>
                  <a:srgbClr val="10253F"/>
                </a:solidFill>
                <a:latin typeface="Aparajita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817013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35131470-63D1-4FF6-B3DE-7821FE438282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94343210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74372C2-CC3D-4E31-8779-CE31D7CF0E7A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Таблица 2"/>
          <p:cNvSpPr>
            <a:spLocks noGrp="1"/>
          </p:cNvSpPr>
          <p:nvPr>
            <p:ph type="tbl" sz="quarter" idx="10"/>
          </p:nvPr>
        </p:nvSpPr>
        <p:spPr>
          <a:xfrm>
            <a:off x="459060" y="1295700"/>
            <a:ext cx="8642085" cy="532657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таблицы</a:t>
            </a:r>
            <a:endParaRPr lang="ru-RU" noProof="0" dirty="0"/>
          </a:p>
        </p:txBody>
      </p:sp>
      <p:sp>
        <p:nvSpPr>
          <p:cNvPr id="14" name="Текст 5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83114313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фигурой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9FC07C7-A23F-4B6C-B0DD-6A468412E105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0"/>
          </p:nvPr>
        </p:nvSpPr>
        <p:spPr>
          <a:xfrm>
            <a:off x="1980142" y="20298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SmartArt 4"/>
          <p:cNvSpPr>
            <a:spLocks noGrp="1"/>
          </p:cNvSpPr>
          <p:nvPr>
            <p:ph type="dgm" sz="quarter" idx="11"/>
          </p:nvPr>
        </p:nvSpPr>
        <p:spPr>
          <a:xfrm>
            <a:off x="459060" y="1295700"/>
            <a:ext cx="8588072" cy="5039393"/>
          </a:xfrm>
          <a:prstGeom prst="rect">
            <a:avLst/>
          </a:prstGeom>
          <a:noFill/>
          <a:ln>
            <a:noFill/>
            <a:prstDash val="sysDash"/>
          </a:ln>
          <a:scene3d>
            <a:camera prst="orthographicFront"/>
            <a:lightRig rig="threePt" dir="t"/>
          </a:scene3d>
          <a:sp3d extrusionH="76200">
            <a:extrusionClr>
              <a:srgbClr val="009999"/>
            </a:extrusionClr>
          </a:sp3d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рисунка SmartArt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4452514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A94FD700-E8BD-45A7-B4D5-8936522855B2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9597091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60784BB3-CF9F-47AE-80E1-73AD8E1DAD0E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sz="half" idx="1"/>
          </p:nvPr>
        </p:nvSpPr>
        <p:spPr>
          <a:xfrm>
            <a:off x="457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648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Текст 6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83775054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DA2A2D3F-68E2-4A83-AC74-64587E6D4397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7"/>
            <a:ext cx="4041775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SzPct val="125000"/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979712" y="202994"/>
            <a:ext cx="6912768" cy="71991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r"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3654130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AC54057E-5512-4DBC-8550-E89DE0D86C38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1136945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3575052" y="1136952"/>
            <a:ext cx="4561809" cy="5243692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81059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500"/>
            </a:lvl4pPr>
            <a:lvl5pPr marL="1752453" indent="0">
              <a:buClr>
                <a:srgbClr val="ED1C24"/>
              </a:buClr>
              <a:buSzPct val="125000"/>
              <a:buNone/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299000"/>
            <a:ext cx="3008313" cy="40816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98658434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E89D5DF-9BD3-415A-B2BD-AE43F7B6811D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2288" y="5153029"/>
            <a:ext cx="5486400" cy="566738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Рисунок 2"/>
          <p:cNvSpPr>
            <a:spLocks noGrp="1"/>
          </p:cNvSpPr>
          <p:nvPr>
            <p:ph type="pic" idx="1"/>
          </p:nvPr>
        </p:nvSpPr>
        <p:spPr>
          <a:xfrm>
            <a:off x="1792288" y="1269260"/>
            <a:ext cx="5486400" cy="38107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2100"/>
            </a:lvl2pPr>
            <a:lvl3pPr marL="685858" indent="0">
              <a:buNone/>
              <a:defRPr sz="1800"/>
            </a:lvl3pPr>
            <a:lvl4pPr marL="1028786" indent="0">
              <a:buNone/>
              <a:defRPr sz="1500"/>
            </a:lvl4pPr>
            <a:lvl5pPr marL="1371715" indent="0">
              <a:buNone/>
              <a:defRPr sz="1500"/>
            </a:lvl5pPr>
            <a:lvl6pPr marL="1714644" indent="0">
              <a:buNone/>
              <a:defRPr sz="1500"/>
            </a:lvl6pPr>
            <a:lvl7pPr marL="2057573" indent="0">
              <a:buNone/>
              <a:defRPr sz="1500"/>
            </a:lvl7pPr>
            <a:lvl8pPr marL="2400502" indent="0">
              <a:buNone/>
              <a:defRPr sz="1500"/>
            </a:lvl8pPr>
            <a:lvl9pPr marL="274343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719765"/>
            <a:ext cx="5486400" cy="804862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105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44063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5"/>
          <a:stretch>
            <a:fillRect/>
          </a:stretch>
        </p:blipFill>
        <p:spPr bwMode="auto">
          <a:xfrm>
            <a:off x="8461375" y="0"/>
            <a:ext cx="53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 userDrawn="1"/>
        </p:nvSpPr>
        <p:spPr>
          <a:xfrm rot="5400000">
            <a:off x="11945937" y="6699251"/>
            <a:ext cx="1069975" cy="273050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F73BE59D-513F-47E7-95BB-0B65606FEA97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Номер слайда 6"/>
          <p:cNvSpPr txBox="1">
            <a:spLocks/>
          </p:cNvSpPr>
          <p:nvPr userDrawn="1"/>
        </p:nvSpPr>
        <p:spPr>
          <a:xfrm rot="5400000">
            <a:off x="-362744" y="6068219"/>
            <a:ext cx="1069975" cy="274638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27CE7AA-E91C-4B54-9BA1-AE5608E223BD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2" y="274643"/>
            <a:ext cx="6019800" cy="5851525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7" name="Текст 3"/>
          <p:cNvSpPr>
            <a:spLocks noGrp="1"/>
          </p:cNvSpPr>
          <p:nvPr>
            <p:ph type="body" sz="quarter" idx="10"/>
          </p:nvPr>
        </p:nvSpPr>
        <p:spPr>
          <a:xfrm rot="5400000">
            <a:off x="6778302" y="4311037"/>
            <a:ext cx="3887954" cy="5400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32785396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10EC388-23DC-4A7B-94B7-5A503E87695E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§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FF0000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16588638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5"/>
          <a:stretch>
            <a:fillRect/>
          </a:stretch>
        </p:blipFill>
        <p:spPr bwMode="auto">
          <a:xfrm>
            <a:off x="8461375" y="0"/>
            <a:ext cx="53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 rot="5400000">
            <a:off x="11945937" y="6699251"/>
            <a:ext cx="1069975" cy="273050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35B7D705-054D-44A8-BD76-8E92294A7116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Номер слайда 6"/>
          <p:cNvSpPr txBox="1">
            <a:spLocks/>
          </p:cNvSpPr>
          <p:nvPr/>
        </p:nvSpPr>
        <p:spPr>
          <a:xfrm rot="5400000">
            <a:off x="-362744" y="6068219"/>
            <a:ext cx="1069975" cy="274638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A901A91C-B969-4C5E-B3B5-C2059EF82091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2" y="274643"/>
            <a:ext cx="6019800" cy="5851525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7" name="Текст 3"/>
          <p:cNvSpPr>
            <a:spLocks noGrp="1"/>
          </p:cNvSpPr>
          <p:nvPr>
            <p:ph type="body" sz="quarter" idx="10"/>
          </p:nvPr>
        </p:nvSpPr>
        <p:spPr>
          <a:xfrm rot="5400000">
            <a:off x="6778302" y="4311037"/>
            <a:ext cx="3887954" cy="5400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84415850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CA9B0EC0-3563-49C7-8735-3DF25850039F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0"/>
          </p:nvPr>
        </p:nvSpPr>
        <p:spPr>
          <a:xfrm>
            <a:off x="659692" y="1485558"/>
            <a:ext cx="7985933" cy="2015434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24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>
          <a:xfrm>
            <a:off x="1979374" y="198507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83684960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задач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7EBEE671-0CAC-47DE-BDEC-B4FA9DDD37FB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0"/>
          </p:nvPr>
        </p:nvSpPr>
        <p:spPr>
          <a:xfrm>
            <a:off x="-7613" y="1053286"/>
            <a:ext cx="1987325" cy="503122"/>
          </a:xfrm>
          <a:prstGeom prst="rect">
            <a:avLst/>
          </a:prstGeom>
        </p:spPr>
        <p:txBody>
          <a:bodyPr/>
          <a:lstStyle>
            <a:lvl1pPr marL="0" marR="0" indent="0" algn="l" defTabSz="8762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00" baseline="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1"/>
          </p:nvPr>
        </p:nvSpPr>
        <p:spPr>
          <a:xfrm>
            <a:off x="-7612" y="2277139"/>
            <a:ext cx="8749549" cy="129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Текст 14"/>
          <p:cNvSpPr>
            <a:spLocks noGrp="1"/>
          </p:cNvSpPr>
          <p:nvPr>
            <p:ph type="body" sz="quarter" idx="12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51512123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след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3CD69F46-7F39-4BAE-8F2D-D593EE6304D8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" y="1152525"/>
            <a:ext cx="8904288" cy="1892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Вопросы?</a:t>
            </a:r>
          </a:p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Задавайте! </a:t>
            </a: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</a:t>
            </a:r>
            <a:endParaRPr lang="ru-RU" altLang="ru-RU" sz="5800" b="1">
              <a:solidFill>
                <a:schemeClr val="accent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4354513"/>
            <a:ext cx="2862263" cy="2190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altLang="ru-RU" sz="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Иллюстрации взяты из открытых источников:</a:t>
            </a: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1"/>
          </p:nvPr>
        </p:nvSpPr>
        <p:spPr>
          <a:xfrm>
            <a:off x="142931" y="4615366"/>
            <a:ext cx="8903909" cy="18364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2"/>
          </p:nvPr>
        </p:nvSpPr>
        <p:spPr>
          <a:xfrm>
            <a:off x="1980142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71724941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E08AF-CB03-441B-8CBC-47B2E476C0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9141453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C562C-C1B7-4C52-BF1E-BCDED7A7EA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7266222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F1B2F-6850-4582-886C-79E9CDBBB6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1857578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CCD30-0EBD-419F-B504-8745D383EE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0705351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3F1AD-CC1C-4DD6-AF50-7CBDCD6046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8095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A64EF960-DFF2-423A-BCD3-6048504F03EF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0"/>
          </p:nvPr>
        </p:nvSpPr>
        <p:spPr>
          <a:xfrm>
            <a:off x="659692" y="1485558"/>
            <a:ext cx="7985933" cy="2015434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24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>
          <a:xfrm>
            <a:off x="1979374" y="198507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60680923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3B15F-9640-458F-BF35-8CD26291D6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5924814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4EA49-742B-4194-9710-A61E7BB23B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4064590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E2ACB-5260-4DF2-9F76-30C29A7BC4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1593366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3A38B-86E2-43D7-9AAC-06FA11AC1D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6110997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E5500-65C7-4198-9573-9190C07FA8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8826503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67F44-01F9-4DF6-8357-B58DC13265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4617037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-9525" y="2347913"/>
            <a:ext cx="9163050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19050" y="2563813"/>
            <a:ext cx="9163050" cy="1323975"/>
          </a:xfrm>
          <a:prstGeom prst="rect">
            <a:avLst/>
          </a:prstGeom>
        </p:spPr>
        <p:txBody>
          <a:bodyPr lIns="68586" tIns="34293" rIns="68586" bIns="34293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endParaRPr lang="ru-RU" sz="3300" b="1" dirty="0">
              <a:solidFill>
                <a:schemeClr val="bg1"/>
              </a:solidFill>
              <a:latin typeface="Candara" panose="020E0502030303020204" pitchFamily="34" charset="0"/>
              <a:ea typeface="FangSong" panose="02010609060101010101" pitchFamily="49" charset="-122"/>
              <a:cs typeface="Andalus" panose="02020603050405020304" pitchFamily="18" charset="-78"/>
            </a:endParaRP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4643438"/>
            <a:ext cx="14890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4651375"/>
            <a:ext cx="102711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4654550"/>
            <a:ext cx="1120775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одзаголовок 2"/>
          <p:cNvSpPr>
            <a:spLocks noGrp="1"/>
          </p:cNvSpPr>
          <p:nvPr/>
        </p:nvSpPr>
        <p:spPr>
          <a:xfrm>
            <a:off x="136525" y="117475"/>
            <a:ext cx="8712200" cy="1079500"/>
          </a:xfrm>
          <a:prstGeom prst="rect">
            <a:avLst/>
          </a:prstGeom>
        </p:spPr>
        <p:txBody>
          <a:bodyPr lIns="68586" tIns="34293" rIns="68586" bIns="34293"/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56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28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00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72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44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16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88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6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рамках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Контракта </a:t>
            </a:r>
            <a:r>
              <a:rPr lang="en-US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№ FEFLP/QCBS-4.4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«Мероприятия, обеспечивающие информирование общественности о различных аспектах защиты прав потребителей финансовых услуг»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9447" y="1340458"/>
            <a:ext cx="9144000" cy="79190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sz="33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0"/>
          </p:nvPr>
        </p:nvSpPr>
        <p:spPr>
          <a:xfrm>
            <a:off x="-9526" y="2348337"/>
            <a:ext cx="9163052" cy="17004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69267363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06563" y="1879600"/>
            <a:ext cx="73025" cy="3671888"/>
          </a:xfrm>
          <a:prstGeom prst="rect">
            <a:avLst/>
          </a:prstGeom>
          <a:solidFill>
            <a:srgbClr val="ED1C24"/>
          </a:solidFill>
          <a:ln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0845A8F4-0C62-437F-BD59-99A7441F053D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0"/>
          </p:nvPr>
        </p:nvSpPr>
        <p:spPr>
          <a:xfrm>
            <a:off x="2174670" y="2205483"/>
            <a:ext cx="7636594" cy="30233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951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3"/>
          <p:cNvSpPr>
            <a:spLocks noGrp="1"/>
          </p:cNvSpPr>
          <p:nvPr>
            <p:ph type="body" sz="quarter" idx="12"/>
          </p:nvPr>
        </p:nvSpPr>
        <p:spPr>
          <a:xfrm>
            <a:off x="304970" y="2132538"/>
            <a:ext cx="1185454" cy="31672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2">
                <a:solidFill>
                  <a:srgbClr val="10253F"/>
                </a:solidFill>
                <a:latin typeface="Aparajita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26060191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D61A4D3-CEAF-495D-A11D-914589F04974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62320934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A4220DF-9DC5-43E3-8E15-808996EEE5A9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Таблица 2"/>
          <p:cNvSpPr>
            <a:spLocks noGrp="1"/>
          </p:cNvSpPr>
          <p:nvPr>
            <p:ph type="tbl" sz="quarter" idx="10"/>
          </p:nvPr>
        </p:nvSpPr>
        <p:spPr>
          <a:xfrm>
            <a:off x="459060" y="1295700"/>
            <a:ext cx="8642085" cy="532657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таблицы</a:t>
            </a:r>
            <a:endParaRPr lang="ru-RU" noProof="0" dirty="0"/>
          </a:p>
        </p:txBody>
      </p:sp>
      <p:sp>
        <p:nvSpPr>
          <p:cNvPr id="14" name="Текст 5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668014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задач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25768DBA-7D95-4A83-A64D-F2F171408DFA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0"/>
          </p:nvPr>
        </p:nvSpPr>
        <p:spPr>
          <a:xfrm>
            <a:off x="-7613" y="1053286"/>
            <a:ext cx="1987325" cy="503122"/>
          </a:xfrm>
          <a:prstGeom prst="rect">
            <a:avLst/>
          </a:prstGeom>
        </p:spPr>
        <p:txBody>
          <a:bodyPr/>
          <a:lstStyle>
            <a:lvl1pPr marL="0" marR="0" indent="0" algn="l" defTabSz="8762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00" baseline="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1"/>
          </p:nvPr>
        </p:nvSpPr>
        <p:spPr>
          <a:xfrm>
            <a:off x="-7612" y="2277139"/>
            <a:ext cx="8749549" cy="129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Текст 14"/>
          <p:cNvSpPr>
            <a:spLocks noGrp="1"/>
          </p:cNvSpPr>
          <p:nvPr>
            <p:ph type="body" sz="quarter" idx="12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14900734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фигурой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0AB9B239-60FE-413D-A6D9-8D32292CCC56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0"/>
          </p:nvPr>
        </p:nvSpPr>
        <p:spPr>
          <a:xfrm>
            <a:off x="1980142" y="20298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SmartArt 4"/>
          <p:cNvSpPr>
            <a:spLocks noGrp="1"/>
          </p:cNvSpPr>
          <p:nvPr>
            <p:ph type="dgm" sz="quarter" idx="11"/>
          </p:nvPr>
        </p:nvSpPr>
        <p:spPr>
          <a:xfrm>
            <a:off x="459060" y="1295700"/>
            <a:ext cx="8588072" cy="5039393"/>
          </a:xfrm>
          <a:prstGeom prst="rect">
            <a:avLst/>
          </a:prstGeom>
          <a:noFill/>
          <a:ln>
            <a:noFill/>
            <a:prstDash val="sysDash"/>
          </a:ln>
          <a:scene3d>
            <a:camera prst="orthographicFront"/>
            <a:lightRig rig="threePt" dir="t"/>
          </a:scene3d>
          <a:sp3d extrusionH="76200">
            <a:extrusionClr>
              <a:srgbClr val="009999"/>
            </a:extrusionClr>
          </a:sp3d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рисунка SmartArt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12762843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6DF72E5E-FF02-452F-BA21-7A0A9956314C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1854361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CCA3A417-5C51-4D6B-BE21-9DF2EABEF93D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sz="half" idx="1"/>
          </p:nvPr>
        </p:nvSpPr>
        <p:spPr>
          <a:xfrm>
            <a:off x="457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648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Текст 6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44262791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994E0058-9871-4096-BED6-D0BD607F7A27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7"/>
            <a:ext cx="4041775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SzPct val="125000"/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979712" y="202994"/>
            <a:ext cx="6912768" cy="71991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r"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6389276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9A4C42BB-CADF-45A1-9AD4-A12BA0062FA4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1136945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3575052" y="1136952"/>
            <a:ext cx="4561809" cy="5243692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81059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500"/>
            </a:lvl4pPr>
            <a:lvl5pPr marL="1752453" indent="0">
              <a:buClr>
                <a:srgbClr val="ED1C24"/>
              </a:buClr>
              <a:buSzPct val="125000"/>
              <a:buNone/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299000"/>
            <a:ext cx="3008313" cy="40816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06834929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FDFC7E3A-0CD2-47CD-8375-2D0C794F3251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2288" y="5153029"/>
            <a:ext cx="5486400" cy="566738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Рисунок 2"/>
          <p:cNvSpPr>
            <a:spLocks noGrp="1"/>
          </p:cNvSpPr>
          <p:nvPr>
            <p:ph type="pic" idx="1"/>
          </p:nvPr>
        </p:nvSpPr>
        <p:spPr>
          <a:xfrm>
            <a:off x="1792288" y="1269260"/>
            <a:ext cx="5486400" cy="38107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2100"/>
            </a:lvl2pPr>
            <a:lvl3pPr marL="685858" indent="0">
              <a:buNone/>
              <a:defRPr sz="1800"/>
            </a:lvl3pPr>
            <a:lvl4pPr marL="1028786" indent="0">
              <a:buNone/>
              <a:defRPr sz="1500"/>
            </a:lvl4pPr>
            <a:lvl5pPr marL="1371715" indent="0">
              <a:buNone/>
              <a:defRPr sz="1500"/>
            </a:lvl5pPr>
            <a:lvl6pPr marL="1714644" indent="0">
              <a:buNone/>
              <a:defRPr sz="1500"/>
            </a:lvl6pPr>
            <a:lvl7pPr marL="2057573" indent="0">
              <a:buNone/>
              <a:defRPr sz="1500"/>
            </a:lvl7pPr>
            <a:lvl8pPr marL="2400502" indent="0">
              <a:buNone/>
              <a:defRPr sz="1500"/>
            </a:lvl8pPr>
            <a:lvl9pPr marL="274343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719765"/>
            <a:ext cx="5486400" cy="804862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105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85788721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581E65D4-4023-43F4-85E1-57B776A9F345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§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FF0000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09965028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5"/>
          <a:stretch>
            <a:fillRect/>
          </a:stretch>
        </p:blipFill>
        <p:spPr bwMode="auto">
          <a:xfrm>
            <a:off x="8461375" y="0"/>
            <a:ext cx="53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 rot="5400000">
            <a:off x="11945937" y="6699251"/>
            <a:ext cx="1069975" cy="273050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B8F6280A-49E0-4B52-BEA4-04AE8022C25A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Номер слайда 6"/>
          <p:cNvSpPr txBox="1">
            <a:spLocks/>
          </p:cNvSpPr>
          <p:nvPr/>
        </p:nvSpPr>
        <p:spPr>
          <a:xfrm rot="5400000">
            <a:off x="-362744" y="6068219"/>
            <a:ext cx="1069975" cy="274638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7CB09704-6DB4-4748-BCE3-1E6ED1948E81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2" y="274643"/>
            <a:ext cx="6019800" cy="5851525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7" name="Текст 3"/>
          <p:cNvSpPr>
            <a:spLocks noGrp="1"/>
          </p:cNvSpPr>
          <p:nvPr>
            <p:ph type="body" sz="quarter" idx="10"/>
          </p:nvPr>
        </p:nvSpPr>
        <p:spPr>
          <a:xfrm rot="5400000">
            <a:off x="6778302" y="4311037"/>
            <a:ext cx="3887954" cy="5400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83350054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5E44B450-9A7F-410A-ADD9-00C7FC95D2D4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0"/>
          </p:nvPr>
        </p:nvSpPr>
        <p:spPr>
          <a:xfrm>
            <a:off x="659692" y="1485558"/>
            <a:ext cx="7985933" cy="2015434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24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>
          <a:xfrm>
            <a:off x="1979374" y="198507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57614755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задач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9A7C8849-AFF8-4342-896A-AC553C41A9D2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0"/>
          </p:nvPr>
        </p:nvSpPr>
        <p:spPr>
          <a:xfrm>
            <a:off x="-7613" y="1053286"/>
            <a:ext cx="1987325" cy="503122"/>
          </a:xfrm>
          <a:prstGeom prst="rect">
            <a:avLst/>
          </a:prstGeom>
        </p:spPr>
        <p:txBody>
          <a:bodyPr/>
          <a:lstStyle>
            <a:lvl1pPr marL="0" marR="0" indent="0" algn="l" defTabSz="8762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00" baseline="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1"/>
          </p:nvPr>
        </p:nvSpPr>
        <p:spPr>
          <a:xfrm>
            <a:off x="-7612" y="2277139"/>
            <a:ext cx="8749549" cy="129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Текст 14"/>
          <p:cNvSpPr>
            <a:spLocks noGrp="1"/>
          </p:cNvSpPr>
          <p:nvPr>
            <p:ph type="body" sz="quarter" idx="12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454726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след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DD6C7EAC-410C-4351-A35A-C67529E4A925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42875" y="1152525"/>
            <a:ext cx="8904288" cy="1892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Вопросы?</a:t>
            </a:r>
          </a:p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Задавайте! </a:t>
            </a: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</a:t>
            </a:r>
            <a:endParaRPr lang="ru-RU" altLang="ru-RU" sz="5800" b="1">
              <a:solidFill>
                <a:schemeClr val="accent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42875" y="4354513"/>
            <a:ext cx="2862263" cy="2190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altLang="ru-RU" sz="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Иллюстрации взяты из открытых источников:</a:t>
            </a: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1"/>
          </p:nvPr>
        </p:nvSpPr>
        <p:spPr>
          <a:xfrm>
            <a:off x="142931" y="4615366"/>
            <a:ext cx="8903909" cy="18364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2"/>
          </p:nvPr>
        </p:nvSpPr>
        <p:spPr>
          <a:xfrm>
            <a:off x="1980142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98737843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след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AE9F5D4B-6849-4345-A4AD-4722D2D3BA3E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" y="1152525"/>
            <a:ext cx="8904288" cy="1892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Вопросы?</a:t>
            </a:r>
          </a:p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Задавайте! </a:t>
            </a: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</a:t>
            </a:r>
            <a:endParaRPr lang="ru-RU" altLang="ru-RU" sz="5800" b="1">
              <a:solidFill>
                <a:schemeClr val="accent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4354513"/>
            <a:ext cx="2862263" cy="2190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altLang="ru-RU" sz="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Иллюстрации взяты из открытых источников:</a:t>
            </a: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1"/>
          </p:nvPr>
        </p:nvSpPr>
        <p:spPr>
          <a:xfrm>
            <a:off x="142931" y="4615366"/>
            <a:ext cx="8903909" cy="18364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2"/>
          </p:nvPr>
        </p:nvSpPr>
        <p:spPr>
          <a:xfrm>
            <a:off x="1980142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46904775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EE3E7-DB15-415A-BA7E-9106B697C9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901285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47C32-200F-4826-854C-9FE2F6367C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3324426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CF749-E462-4B3E-8FB4-2AFA1BD541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0258880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52B35-0553-4466-9E2B-938F573BD5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47071268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9CD11-C7B9-4236-83D3-005BC253AA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7721824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1E124-CE98-4743-BDC1-1E6BB4673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0947682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C8694-2381-47D5-ABB0-33BD5EC470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11439460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64BD8-2CB6-4FEA-85B7-55B1CB4034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7015780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2E311-B9CF-4352-B709-31EBE2B99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17443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832A73C-33B3-476E-8CBE-5EC1C39D3AC5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7173085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1DAAA-0D21-4BB0-8DBC-E76987E44C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3389115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9B9D8-A365-4B3A-80F1-5CE56834AA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5048844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-9525" y="2347913"/>
            <a:ext cx="9163050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19050" y="2563813"/>
            <a:ext cx="9163050" cy="1323975"/>
          </a:xfrm>
          <a:prstGeom prst="rect">
            <a:avLst/>
          </a:prstGeom>
        </p:spPr>
        <p:txBody>
          <a:bodyPr lIns="68586" tIns="34293" rIns="68586" bIns="34293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endParaRPr lang="ru-RU" sz="3300" b="1" dirty="0">
              <a:solidFill>
                <a:schemeClr val="bg1"/>
              </a:solidFill>
              <a:latin typeface="Candara" panose="020E0502030303020204" pitchFamily="34" charset="0"/>
              <a:ea typeface="FangSong" panose="02010609060101010101" pitchFamily="49" charset="-122"/>
              <a:cs typeface="Andalus" panose="02020603050405020304" pitchFamily="18" charset="-78"/>
            </a:endParaRP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4643438"/>
            <a:ext cx="14890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4651375"/>
            <a:ext cx="102711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4654550"/>
            <a:ext cx="1120775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одзаголовок 2"/>
          <p:cNvSpPr>
            <a:spLocks noGrp="1"/>
          </p:cNvSpPr>
          <p:nvPr/>
        </p:nvSpPr>
        <p:spPr>
          <a:xfrm>
            <a:off x="136525" y="117475"/>
            <a:ext cx="8712200" cy="1079500"/>
          </a:xfrm>
          <a:prstGeom prst="rect">
            <a:avLst/>
          </a:prstGeom>
        </p:spPr>
        <p:txBody>
          <a:bodyPr lIns="68586" tIns="34293" rIns="68586" bIns="34293"/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56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28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00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72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44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16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88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6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рамках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Контракта </a:t>
            </a:r>
            <a:r>
              <a:rPr lang="en-US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№ FEFLP/QCBS-4.4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«Мероприятия, обеспечивающие информирование общественности о различных аспектах защиты прав потребителей финансовых услуг»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9447" y="1340458"/>
            <a:ext cx="9144000" cy="79190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sz="33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0"/>
          </p:nvPr>
        </p:nvSpPr>
        <p:spPr>
          <a:xfrm>
            <a:off x="-9526" y="2348337"/>
            <a:ext cx="9163052" cy="17004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96783003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06563" y="1879600"/>
            <a:ext cx="73025" cy="3671888"/>
          </a:xfrm>
          <a:prstGeom prst="rect">
            <a:avLst/>
          </a:prstGeom>
          <a:solidFill>
            <a:srgbClr val="ED1C24"/>
          </a:solidFill>
          <a:ln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481272C-FACE-4F18-918C-A70EAED5B447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0"/>
          </p:nvPr>
        </p:nvSpPr>
        <p:spPr>
          <a:xfrm>
            <a:off x="2174670" y="2205483"/>
            <a:ext cx="7636594" cy="30233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951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3"/>
          <p:cNvSpPr>
            <a:spLocks noGrp="1"/>
          </p:cNvSpPr>
          <p:nvPr>
            <p:ph type="body" sz="quarter" idx="12"/>
          </p:nvPr>
        </p:nvSpPr>
        <p:spPr>
          <a:xfrm>
            <a:off x="304970" y="2132538"/>
            <a:ext cx="1185454" cy="31672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2">
                <a:solidFill>
                  <a:srgbClr val="10253F"/>
                </a:solidFill>
                <a:latin typeface="Aparajita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17288843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37860471-7057-4861-9118-2FE93C0BA1BC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77247512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3505E0D2-122C-41BC-AD0F-81DBAA396F35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Таблица 2"/>
          <p:cNvSpPr>
            <a:spLocks noGrp="1"/>
          </p:cNvSpPr>
          <p:nvPr>
            <p:ph type="tbl" sz="quarter" idx="10"/>
          </p:nvPr>
        </p:nvSpPr>
        <p:spPr>
          <a:xfrm>
            <a:off x="459060" y="1295700"/>
            <a:ext cx="8642085" cy="532657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таблицы</a:t>
            </a:r>
            <a:endParaRPr lang="ru-RU" noProof="0" dirty="0"/>
          </a:p>
        </p:txBody>
      </p:sp>
      <p:sp>
        <p:nvSpPr>
          <p:cNvPr id="14" name="Текст 5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43643449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фигурой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D1B36B5-F0B4-4F1A-A8DF-DC7001F0BF69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0"/>
          </p:nvPr>
        </p:nvSpPr>
        <p:spPr>
          <a:xfrm>
            <a:off x="1980142" y="20298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SmartArt 4"/>
          <p:cNvSpPr>
            <a:spLocks noGrp="1"/>
          </p:cNvSpPr>
          <p:nvPr>
            <p:ph type="dgm" sz="quarter" idx="11"/>
          </p:nvPr>
        </p:nvSpPr>
        <p:spPr>
          <a:xfrm>
            <a:off x="459060" y="1295700"/>
            <a:ext cx="8588072" cy="5039393"/>
          </a:xfrm>
          <a:prstGeom prst="rect">
            <a:avLst/>
          </a:prstGeom>
          <a:noFill/>
          <a:ln>
            <a:noFill/>
            <a:prstDash val="sysDash"/>
          </a:ln>
          <a:scene3d>
            <a:camera prst="orthographicFront"/>
            <a:lightRig rig="threePt" dir="t"/>
          </a:scene3d>
          <a:sp3d extrusionH="76200">
            <a:extrusionClr>
              <a:srgbClr val="009999"/>
            </a:extrusionClr>
          </a:sp3d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рисунка SmartArt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40587143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BC57234-686F-4EEE-B206-8D221BFE2B8F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9746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F1055097-79A4-4CFD-9613-EC0315C7EFAB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sz="half" idx="1"/>
          </p:nvPr>
        </p:nvSpPr>
        <p:spPr>
          <a:xfrm>
            <a:off x="457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648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Текст 6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48582790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28AAE84-EC1D-432C-83C6-5901EA3DB3A2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7"/>
            <a:ext cx="4041775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SzPct val="125000"/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979712" y="202994"/>
            <a:ext cx="6912768" cy="71991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r"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46191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5B2C6-23B5-46B0-898B-29CD883A45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7269843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6DF90C4B-3A50-4EE3-ADFE-83A7C7FAA064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1136945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3575052" y="1136952"/>
            <a:ext cx="4561809" cy="5243692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81059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500"/>
            </a:lvl4pPr>
            <a:lvl5pPr marL="1752453" indent="0">
              <a:buClr>
                <a:srgbClr val="ED1C24"/>
              </a:buClr>
              <a:buSzPct val="125000"/>
              <a:buNone/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299000"/>
            <a:ext cx="3008313" cy="40816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44780911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5FD8DF08-92A6-4864-823E-2FDA98FA04D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2288" y="5153029"/>
            <a:ext cx="5486400" cy="566738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Рисунок 2"/>
          <p:cNvSpPr>
            <a:spLocks noGrp="1"/>
          </p:cNvSpPr>
          <p:nvPr>
            <p:ph type="pic" idx="1"/>
          </p:nvPr>
        </p:nvSpPr>
        <p:spPr>
          <a:xfrm>
            <a:off x="1792288" y="1269260"/>
            <a:ext cx="5486400" cy="38107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2100"/>
            </a:lvl2pPr>
            <a:lvl3pPr marL="685858" indent="0">
              <a:buNone/>
              <a:defRPr sz="1800"/>
            </a:lvl3pPr>
            <a:lvl4pPr marL="1028786" indent="0">
              <a:buNone/>
              <a:defRPr sz="1500"/>
            </a:lvl4pPr>
            <a:lvl5pPr marL="1371715" indent="0">
              <a:buNone/>
              <a:defRPr sz="1500"/>
            </a:lvl5pPr>
            <a:lvl6pPr marL="1714644" indent="0">
              <a:buNone/>
              <a:defRPr sz="1500"/>
            </a:lvl6pPr>
            <a:lvl7pPr marL="2057573" indent="0">
              <a:buNone/>
              <a:defRPr sz="1500"/>
            </a:lvl7pPr>
            <a:lvl8pPr marL="2400502" indent="0">
              <a:buNone/>
              <a:defRPr sz="1500"/>
            </a:lvl8pPr>
            <a:lvl9pPr marL="274343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719765"/>
            <a:ext cx="5486400" cy="804862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105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59978698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5CFA1086-B347-4AE5-8F17-C2589EC9BEE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§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FF0000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44638135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5"/>
          <a:stretch>
            <a:fillRect/>
          </a:stretch>
        </p:blipFill>
        <p:spPr bwMode="auto">
          <a:xfrm>
            <a:off x="8461375" y="0"/>
            <a:ext cx="53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 rot="5400000">
            <a:off x="11945937" y="6699251"/>
            <a:ext cx="1069975" cy="273050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5E77A27-3A66-42EE-B415-2704BE303D1A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Номер слайда 6"/>
          <p:cNvSpPr txBox="1">
            <a:spLocks/>
          </p:cNvSpPr>
          <p:nvPr/>
        </p:nvSpPr>
        <p:spPr>
          <a:xfrm rot="5400000">
            <a:off x="-362744" y="6068219"/>
            <a:ext cx="1069975" cy="274638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CE410341-34E6-4D0A-92EC-96E11AD3B4F0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2" y="274643"/>
            <a:ext cx="6019800" cy="5851525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7" name="Текст 3"/>
          <p:cNvSpPr>
            <a:spLocks noGrp="1"/>
          </p:cNvSpPr>
          <p:nvPr>
            <p:ph type="body" sz="quarter" idx="10"/>
          </p:nvPr>
        </p:nvSpPr>
        <p:spPr>
          <a:xfrm rot="5400000">
            <a:off x="6778302" y="4311037"/>
            <a:ext cx="3887954" cy="5400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74148071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CD672505-E977-4A8F-897D-2C2E89CD6540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0"/>
          </p:nvPr>
        </p:nvSpPr>
        <p:spPr>
          <a:xfrm>
            <a:off x="659692" y="1485558"/>
            <a:ext cx="7985933" cy="2015434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24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>
          <a:xfrm>
            <a:off x="1979374" y="198507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74210112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задач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DF0F161D-610C-4697-91B3-E2D9A5A62057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0"/>
          </p:nvPr>
        </p:nvSpPr>
        <p:spPr>
          <a:xfrm>
            <a:off x="-7613" y="1053286"/>
            <a:ext cx="1987325" cy="503122"/>
          </a:xfrm>
          <a:prstGeom prst="rect">
            <a:avLst/>
          </a:prstGeom>
        </p:spPr>
        <p:txBody>
          <a:bodyPr/>
          <a:lstStyle>
            <a:lvl1pPr marL="0" marR="0" indent="0" algn="l" defTabSz="8762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00" baseline="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1"/>
          </p:nvPr>
        </p:nvSpPr>
        <p:spPr>
          <a:xfrm>
            <a:off x="-7612" y="2277139"/>
            <a:ext cx="8749549" cy="129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Текст 14"/>
          <p:cNvSpPr>
            <a:spLocks noGrp="1"/>
          </p:cNvSpPr>
          <p:nvPr>
            <p:ph type="body" sz="quarter" idx="12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52374667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след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A19D19FA-E366-4D4F-9DC0-AAFEECC382A0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" y="1152525"/>
            <a:ext cx="8904288" cy="1892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Вопросы?</a:t>
            </a:r>
          </a:p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Задавайте! </a:t>
            </a: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</a:t>
            </a:r>
            <a:endParaRPr lang="ru-RU" altLang="ru-RU" sz="5800" b="1">
              <a:solidFill>
                <a:schemeClr val="accent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4354513"/>
            <a:ext cx="2862263" cy="2190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altLang="ru-RU" sz="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Иллюстрации взяты из открытых источников:</a:t>
            </a: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1"/>
          </p:nvPr>
        </p:nvSpPr>
        <p:spPr>
          <a:xfrm>
            <a:off x="142931" y="4615366"/>
            <a:ext cx="8903909" cy="18364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2"/>
          </p:nvPr>
        </p:nvSpPr>
        <p:spPr>
          <a:xfrm>
            <a:off x="1980142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15993563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96B0D-E599-4350-A3B9-75BDCA2081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12244764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24778-1807-486E-B434-71BA7DD2DD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86596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F3A73-1D4D-4B80-9814-AFB5EC2F07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77361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E8211-0C56-4ED4-BEB2-644BC48F8B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5361949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E1D1A-22F7-4D42-9BC7-C35935BD49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052175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9C196A51-9BB3-4493-9733-82BDADF9EA22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29D74-00D7-47A2-AA40-AA8115201E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9070864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94A08-55FC-4F4E-A6B2-9AF799A40A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2059721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DB3A2-C5DB-4379-94D0-115D498E80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2761484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F025A-4E00-4A0B-8349-FBBDD32F87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19045852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B443F-2493-4030-A5E0-7F6733A7DF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5900422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466D5-176C-4C73-B68E-F1A7C3F02B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5487399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4A65B-62FC-468D-9261-258C0C61D5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2656726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330C43B-3B32-4724-A6C2-ADE65307279D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0408176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D9768-A2C6-4D8E-9934-08BA9E741C85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0FCE2-00BA-4071-B2C7-03E05F694B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9122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4ADED-CC2A-4407-9756-6BC7F10093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48267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5E4D5-EF8F-4DBD-BC15-C716F2614C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73702570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0519F-148D-42EF-8245-2AB301D95ACA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062F6-EB57-4445-8AF9-16E5B1F251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2752264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8EC5B-B7F6-47D0-9883-9A2990CFC80D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CC60A-F74E-4340-8307-96B5D5D235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6052276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7146B-8FFD-42EC-896C-72D7ED2B352A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06829-28CE-43CA-9971-EE17B4B2BC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5911835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6BA6E-CDD7-4010-913A-C645F882DCBE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7A8C3-C623-4E60-9AEE-FCB32FC3B1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0465434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F19EC-D566-44A0-B5AE-3AA8104FD32E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EEA87-6E00-4EC5-96F3-FF64B42304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0574450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E8D87-3E50-4129-8EC2-01D3277BB7DF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95C37-9701-487A-90B6-5CB8C1849F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875780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99D8E-C404-4E95-BDDE-D1714555EB57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361B7-539D-4536-97A7-B8166A8118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1445952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557B8-190C-46B7-9376-A74A34A1B5E1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AA248-7EC7-4CDC-87BC-FB2E6C0137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9660951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C9B51-E75B-468F-9859-13222E26B00A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68A90-1D46-43B1-86B2-6726FCB7C3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6218017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236BE-95AB-4112-AF2C-61310917A87E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1C3C3-47E7-474F-8695-6E4B0D74F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10554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70104-1DE4-44DF-BF04-28D7227B20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7158345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-9525" y="2347913"/>
            <a:ext cx="9163050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19050" y="2563813"/>
            <a:ext cx="9163050" cy="1323975"/>
          </a:xfrm>
          <a:prstGeom prst="rect">
            <a:avLst/>
          </a:prstGeom>
        </p:spPr>
        <p:txBody>
          <a:bodyPr lIns="68586" tIns="34293" rIns="68586" bIns="34293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endParaRPr lang="ru-RU" sz="3300" b="1" dirty="0">
              <a:solidFill>
                <a:schemeClr val="bg1"/>
              </a:solidFill>
              <a:latin typeface="Candara" panose="020E0502030303020204" pitchFamily="34" charset="0"/>
              <a:ea typeface="FangSong" panose="02010609060101010101" pitchFamily="49" charset="-122"/>
              <a:cs typeface="Andalus" panose="02020603050405020304" pitchFamily="18" charset="-78"/>
            </a:endParaRP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4643438"/>
            <a:ext cx="14890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4651375"/>
            <a:ext cx="102711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4654550"/>
            <a:ext cx="1120775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одзаголовок 2"/>
          <p:cNvSpPr>
            <a:spLocks noGrp="1"/>
          </p:cNvSpPr>
          <p:nvPr/>
        </p:nvSpPr>
        <p:spPr>
          <a:xfrm>
            <a:off x="136525" y="117475"/>
            <a:ext cx="8712200" cy="1079500"/>
          </a:xfrm>
          <a:prstGeom prst="rect">
            <a:avLst/>
          </a:prstGeom>
        </p:spPr>
        <p:txBody>
          <a:bodyPr lIns="68586" tIns="34293" rIns="68586" bIns="34293"/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56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28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00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72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44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16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88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6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рамках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Контракта </a:t>
            </a:r>
            <a:r>
              <a:rPr lang="en-US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№ FEFLP/QCBS-4.4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«Мероприятия, обеспечивающие информирование общественности о различных аспектах защиты прав потребителей финансовых услуг»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9447" y="1340458"/>
            <a:ext cx="9144000" cy="79190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sz="33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0"/>
          </p:nvPr>
        </p:nvSpPr>
        <p:spPr>
          <a:xfrm>
            <a:off x="-9526" y="2348337"/>
            <a:ext cx="9163052" cy="17004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82300634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06563" y="1879600"/>
            <a:ext cx="73025" cy="3671888"/>
          </a:xfrm>
          <a:prstGeom prst="rect">
            <a:avLst/>
          </a:prstGeom>
          <a:solidFill>
            <a:srgbClr val="ED1C24"/>
          </a:solidFill>
          <a:ln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9DDFA8AD-647E-4C2A-83D2-4BA318B30467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0"/>
          </p:nvPr>
        </p:nvSpPr>
        <p:spPr>
          <a:xfrm>
            <a:off x="2174670" y="2205483"/>
            <a:ext cx="7636594" cy="30233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951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3"/>
          <p:cNvSpPr>
            <a:spLocks noGrp="1"/>
          </p:cNvSpPr>
          <p:nvPr>
            <p:ph type="body" sz="quarter" idx="12"/>
          </p:nvPr>
        </p:nvSpPr>
        <p:spPr>
          <a:xfrm>
            <a:off x="304970" y="2132538"/>
            <a:ext cx="1185454" cy="31672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2">
                <a:solidFill>
                  <a:srgbClr val="10253F"/>
                </a:solidFill>
                <a:latin typeface="Aparajita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47930616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8FAE157C-47E7-4060-88A3-779EFD92B842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0568932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20479AAB-1926-4BEA-9130-F7DE615D0C06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Таблица 2"/>
          <p:cNvSpPr>
            <a:spLocks noGrp="1"/>
          </p:cNvSpPr>
          <p:nvPr>
            <p:ph type="tbl" sz="quarter" idx="10"/>
          </p:nvPr>
        </p:nvSpPr>
        <p:spPr>
          <a:xfrm>
            <a:off x="459060" y="1295700"/>
            <a:ext cx="8642085" cy="532657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таблицы</a:t>
            </a:r>
            <a:endParaRPr lang="ru-RU" noProof="0" dirty="0"/>
          </a:p>
        </p:txBody>
      </p:sp>
      <p:sp>
        <p:nvSpPr>
          <p:cNvPr id="14" name="Текст 5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39584531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фигурой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88C724B-D4AF-40B0-B4B0-E5255E20A4E7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0"/>
          </p:nvPr>
        </p:nvSpPr>
        <p:spPr>
          <a:xfrm>
            <a:off x="1980142" y="20298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SmartArt 4"/>
          <p:cNvSpPr>
            <a:spLocks noGrp="1"/>
          </p:cNvSpPr>
          <p:nvPr>
            <p:ph type="dgm" sz="quarter" idx="11"/>
          </p:nvPr>
        </p:nvSpPr>
        <p:spPr>
          <a:xfrm>
            <a:off x="459060" y="1295700"/>
            <a:ext cx="8588072" cy="5039393"/>
          </a:xfrm>
          <a:prstGeom prst="rect">
            <a:avLst/>
          </a:prstGeom>
          <a:noFill/>
          <a:ln>
            <a:noFill/>
            <a:prstDash val="sysDash"/>
          </a:ln>
          <a:scene3d>
            <a:camera prst="orthographicFront"/>
            <a:lightRig rig="threePt" dir="t"/>
          </a:scene3d>
          <a:sp3d extrusionH="76200">
            <a:extrusionClr>
              <a:srgbClr val="009999"/>
            </a:extrusionClr>
          </a:sp3d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рисунка SmartArt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843520181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2FD891B7-0D47-4FBE-BCB7-30CD70F34C15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911021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ADC87787-8C3F-4DB4-8597-23546E065A5A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sz="half" idx="1"/>
          </p:nvPr>
        </p:nvSpPr>
        <p:spPr>
          <a:xfrm>
            <a:off x="457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648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Текст 6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8529846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0C3324FE-46BD-4F68-8042-5DB065D2D35E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7"/>
            <a:ext cx="4041775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SzPct val="125000"/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979712" y="202994"/>
            <a:ext cx="6912768" cy="71991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r"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3649576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0A7AE388-7C97-4C83-A4B1-021AA2871E5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1136945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3575052" y="1136952"/>
            <a:ext cx="4561809" cy="5243692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81059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500"/>
            </a:lvl4pPr>
            <a:lvl5pPr marL="1752453" indent="0">
              <a:buClr>
                <a:srgbClr val="ED1C24"/>
              </a:buClr>
              <a:buSzPct val="125000"/>
              <a:buNone/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299000"/>
            <a:ext cx="3008313" cy="40816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65763405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91EB8B16-527E-4429-9658-727E7DA525D4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2288" y="5153029"/>
            <a:ext cx="5486400" cy="566738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Рисунок 2"/>
          <p:cNvSpPr>
            <a:spLocks noGrp="1"/>
          </p:cNvSpPr>
          <p:nvPr>
            <p:ph type="pic" idx="1"/>
          </p:nvPr>
        </p:nvSpPr>
        <p:spPr>
          <a:xfrm>
            <a:off x="1792288" y="1269260"/>
            <a:ext cx="5486400" cy="38107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2100"/>
            </a:lvl2pPr>
            <a:lvl3pPr marL="685858" indent="0">
              <a:buNone/>
              <a:defRPr sz="1800"/>
            </a:lvl3pPr>
            <a:lvl4pPr marL="1028786" indent="0">
              <a:buNone/>
              <a:defRPr sz="1500"/>
            </a:lvl4pPr>
            <a:lvl5pPr marL="1371715" indent="0">
              <a:buNone/>
              <a:defRPr sz="1500"/>
            </a:lvl5pPr>
            <a:lvl6pPr marL="1714644" indent="0">
              <a:buNone/>
              <a:defRPr sz="1500"/>
            </a:lvl6pPr>
            <a:lvl7pPr marL="2057573" indent="0">
              <a:buNone/>
              <a:defRPr sz="1500"/>
            </a:lvl7pPr>
            <a:lvl8pPr marL="2400502" indent="0">
              <a:buNone/>
              <a:defRPr sz="1500"/>
            </a:lvl8pPr>
            <a:lvl9pPr marL="274343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719765"/>
            <a:ext cx="5486400" cy="804862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105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019495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861CE-7837-4182-B4A0-6FEB2C1E1F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066904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67E441FB-ED29-4CC7-9AB0-D51E85AD818F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§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FF0000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72224220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5"/>
          <a:stretch>
            <a:fillRect/>
          </a:stretch>
        </p:blipFill>
        <p:spPr bwMode="auto">
          <a:xfrm>
            <a:off x="8461375" y="0"/>
            <a:ext cx="53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 rot="5400000">
            <a:off x="11945937" y="6699251"/>
            <a:ext cx="1069975" cy="273050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8C197555-47AA-42A6-AD09-C748829D35E1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Номер слайда 6"/>
          <p:cNvSpPr txBox="1">
            <a:spLocks/>
          </p:cNvSpPr>
          <p:nvPr/>
        </p:nvSpPr>
        <p:spPr>
          <a:xfrm rot="5400000">
            <a:off x="-362744" y="6068219"/>
            <a:ext cx="1069975" cy="274638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B997C93F-522E-4096-8730-85F1A2712DB0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2" y="274643"/>
            <a:ext cx="6019800" cy="5851525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7" name="Текст 3"/>
          <p:cNvSpPr>
            <a:spLocks noGrp="1"/>
          </p:cNvSpPr>
          <p:nvPr>
            <p:ph type="body" sz="quarter" idx="10"/>
          </p:nvPr>
        </p:nvSpPr>
        <p:spPr>
          <a:xfrm rot="5400000">
            <a:off x="6778302" y="4311037"/>
            <a:ext cx="3887954" cy="5400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75124823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9552746B-6DE6-4F16-B326-A64C653EC21A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0"/>
          </p:nvPr>
        </p:nvSpPr>
        <p:spPr>
          <a:xfrm>
            <a:off x="659692" y="1485558"/>
            <a:ext cx="7985933" cy="2015434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24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>
          <a:xfrm>
            <a:off x="1979374" y="198507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99742442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задач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B4883DAB-BC22-4F2E-BB72-70D77869CC3D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0"/>
          </p:nvPr>
        </p:nvSpPr>
        <p:spPr>
          <a:xfrm>
            <a:off x="-7613" y="1053286"/>
            <a:ext cx="1987325" cy="503122"/>
          </a:xfrm>
          <a:prstGeom prst="rect">
            <a:avLst/>
          </a:prstGeom>
        </p:spPr>
        <p:txBody>
          <a:bodyPr/>
          <a:lstStyle>
            <a:lvl1pPr marL="0" marR="0" indent="0" algn="l" defTabSz="8762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00" baseline="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1"/>
          </p:nvPr>
        </p:nvSpPr>
        <p:spPr>
          <a:xfrm>
            <a:off x="-7612" y="2277139"/>
            <a:ext cx="8749549" cy="129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Текст 14"/>
          <p:cNvSpPr>
            <a:spLocks noGrp="1"/>
          </p:cNvSpPr>
          <p:nvPr>
            <p:ph type="body" sz="quarter" idx="12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80834572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след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4C0A7FA-F373-4127-9C76-B84D4EF97BE5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" y="1152525"/>
            <a:ext cx="8904288" cy="1892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Вопросы?</a:t>
            </a:r>
          </a:p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Задавайте! </a:t>
            </a: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</a:t>
            </a:r>
            <a:endParaRPr lang="ru-RU" altLang="ru-RU" sz="5800" b="1">
              <a:solidFill>
                <a:schemeClr val="accent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4354513"/>
            <a:ext cx="2862263" cy="2190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altLang="ru-RU" sz="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Иллюстрации взяты из открытых источников:</a:t>
            </a: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1"/>
          </p:nvPr>
        </p:nvSpPr>
        <p:spPr>
          <a:xfrm>
            <a:off x="142931" y="4615366"/>
            <a:ext cx="8903909" cy="18364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2"/>
          </p:nvPr>
        </p:nvSpPr>
        <p:spPr>
          <a:xfrm>
            <a:off x="1980142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65469326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CF59E-4F81-4D52-87B5-96A381864C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2261846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58472-8076-4FC4-91F7-3DD9774808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2521402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58AD2-47E1-4E68-8A95-101D14F7A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9427300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D90BA-D7AA-4B4D-9D5D-6BEA4F9E5B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9808473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DEC9A583-B315-4C76-A347-4AB41AC7395F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82505-420B-4008-808F-C52F471F8F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61697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2BE08-5B3A-42A1-BEAF-DD6AAD99A7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9304555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71A48-5D32-4E27-9544-D99C31888B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615769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1CB7B-DA03-4ECB-8A92-E5F46F4BB8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5993650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0CBFA-1694-4424-956C-6B7321478E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8734601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DF31C-7AEB-4D5F-8B45-69A743A17B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501345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8D542-FF8C-4083-AACF-5E07A3BE24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3949106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8EBEC-658C-429C-9A21-4CE5E9A451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0963778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F5F5C5CD-1A4C-41F7-93DB-4B6374703C5E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7919369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28258-4EFC-4B45-8BC3-80AA2A351EDF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81202-6283-4169-ADAD-D90B5D390D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747473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7A549-6178-4C1B-9CB7-DB0583261B0C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95878-0058-4696-9274-591A44D66F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7106248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8729B-353F-493D-914B-6ED9AA469A9F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4F821-F641-4A20-A271-9CEFBDA02A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51047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5D5F3-67E9-426D-880A-E3C748F541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8726271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2C003-C37E-4972-86AF-5218F3E7B30C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55B7A-8A2B-4620-8261-954CF4FE9D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6795493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BD1D6-8C1D-4BFD-A2A6-EA6D6D779C35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7CAE4-2506-4134-9337-79F02E1310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23666324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BE77C-3E19-4616-82E4-50213C3FF486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E873C-6638-471E-A591-2D3FD26AC2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0978981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46750-D6E2-44D7-94B4-227B09A103DA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728B0-50C4-405D-94CB-6D24C8B5A3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1553353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50589-887F-4D1F-B44E-C83A13501FF1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06CF6-C1E4-4BEE-9874-9B73906B04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3929248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BBA7D-103A-49F9-AC89-10BD99763FBF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09E78-87BB-4BB6-A11B-9470C6D8BD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9631646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A511F-27DB-4DD6-976A-5FB65D570D04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C5931-648D-4A62-B2A1-318A58000A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8137354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F204B-D824-4266-B1EB-E431B2B1E690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B9233-F830-4A1C-AB71-9B1A567786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6116951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-9525" y="2347913"/>
            <a:ext cx="9163050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19050" y="2563813"/>
            <a:ext cx="9163050" cy="1323975"/>
          </a:xfrm>
          <a:prstGeom prst="rect">
            <a:avLst/>
          </a:prstGeom>
        </p:spPr>
        <p:txBody>
          <a:bodyPr lIns="68586" tIns="34293" rIns="68586" bIns="34293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endParaRPr lang="ru-RU" sz="3300" b="1" dirty="0">
              <a:solidFill>
                <a:schemeClr val="bg1"/>
              </a:solidFill>
              <a:latin typeface="Candara" panose="020E0502030303020204" pitchFamily="34" charset="0"/>
              <a:ea typeface="FangSong" panose="02010609060101010101" pitchFamily="49" charset="-122"/>
              <a:cs typeface="Andalus" panose="02020603050405020304" pitchFamily="18" charset="-78"/>
            </a:endParaRP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4643438"/>
            <a:ext cx="14890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4651375"/>
            <a:ext cx="102711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4654550"/>
            <a:ext cx="1120775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одзаголовок 2"/>
          <p:cNvSpPr>
            <a:spLocks noGrp="1"/>
          </p:cNvSpPr>
          <p:nvPr/>
        </p:nvSpPr>
        <p:spPr>
          <a:xfrm>
            <a:off x="136525" y="117475"/>
            <a:ext cx="8712200" cy="1079500"/>
          </a:xfrm>
          <a:prstGeom prst="rect">
            <a:avLst/>
          </a:prstGeom>
        </p:spPr>
        <p:txBody>
          <a:bodyPr lIns="68586" tIns="34293" rIns="68586" bIns="34293"/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56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28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00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72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44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16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88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6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рамках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Контракта </a:t>
            </a:r>
            <a:r>
              <a:rPr lang="en-US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№ FEFLP/QCBS-4.4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«Мероприятия, обеспечивающие информирование общественности о различных аспектах защиты прав потребителей финансовых услуг»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9447" y="1340458"/>
            <a:ext cx="9144000" cy="79190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sz="33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0"/>
          </p:nvPr>
        </p:nvSpPr>
        <p:spPr>
          <a:xfrm>
            <a:off x="-9526" y="2348337"/>
            <a:ext cx="9163052" cy="17004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12636022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06563" y="1879600"/>
            <a:ext cx="73025" cy="3671888"/>
          </a:xfrm>
          <a:prstGeom prst="rect">
            <a:avLst/>
          </a:prstGeom>
          <a:solidFill>
            <a:srgbClr val="ED1C24"/>
          </a:solidFill>
          <a:ln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35F9F861-1951-45CA-B0FB-EC2465F67ECC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0"/>
          </p:nvPr>
        </p:nvSpPr>
        <p:spPr>
          <a:xfrm>
            <a:off x="2174670" y="2205483"/>
            <a:ext cx="7636594" cy="30233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951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3"/>
          <p:cNvSpPr>
            <a:spLocks noGrp="1"/>
          </p:cNvSpPr>
          <p:nvPr>
            <p:ph type="body" sz="quarter" idx="12"/>
          </p:nvPr>
        </p:nvSpPr>
        <p:spPr>
          <a:xfrm>
            <a:off x="304970" y="2132538"/>
            <a:ext cx="1185454" cy="31672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2">
                <a:solidFill>
                  <a:srgbClr val="10253F"/>
                </a:solidFill>
                <a:latin typeface="Aparajita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48901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51E6B-BB11-4E52-9304-E54C9D90F0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4493256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FFB484E-F2B8-40CD-BAE7-DA31920F3B60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04559410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56844DE3-FBAE-4392-99F7-4D2018B49797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Таблица 2"/>
          <p:cNvSpPr>
            <a:spLocks noGrp="1"/>
          </p:cNvSpPr>
          <p:nvPr>
            <p:ph type="tbl" sz="quarter" idx="10"/>
          </p:nvPr>
        </p:nvSpPr>
        <p:spPr>
          <a:xfrm>
            <a:off x="459060" y="1295700"/>
            <a:ext cx="8642085" cy="532657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таблицы</a:t>
            </a:r>
            <a:endParaRPr lang="ru-RU" noProof="0" dirty="0"/>
          </a:p>
        </p:txBody>
      </p:sp>
      <p:sp>
        <p:nvSpPr>
          <p:cNvPr id="14" name="Текст 5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9492756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фигурой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66E05F16-F392-4BE0-AC4A-D47CEDA08D79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0"/>
          </p:nvPr>
        </p:nvSpPr>
        <p:spPr>
          <a:xfrm>
            <a:off x="1980142" y="20298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SmartArt 4"/>
          <p:cNvSpPr>
            <a:spLocks noGrp="1"/>
          </p:cNvSpPr>
          <p:nvPr>
            <p:ph type="dgm" sz="quarter" idx="11"/>
          </p:nvPr>
        </p:nvSpPr>
        <p:spPr>
          <a:xfrm>
            <a:off x="459060" y="1295700"/>
            <a:ext cx="8588072" cy="5039393"/>
          </a:xfrm>
          <a:prstGeom prst="rect">
            <a:avLst/>
          </a:prstGeom>
          <a:noFill/>
          <a:ln>
            <a:noFill/>
            <a:prstDash val="sysDash"/>
          </a:ln>
          <a:scene3d>
            <a:camera prst="orthographicFront"/>
            <a:lightRig rig="threePt" dir="t"/>
          </a:scene3d>
          <a:sp3d extrusionH="76200">
            <a:extrusionClr>
              <a:srgbClr val="009999"/>
            </a:extrusionClr>
          </a:sp3d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рисунка SmartArt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22391101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C03196FC-4F80-4935-B8B2-9BA8EF5FA256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8465664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7EB44EEA-BB4A-4926-BB30-F372CCFC4CB1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sz="half" idx="1"/>
          </p:nvPr>
        </p:nvSpPr>
        <p:spPr>
          <a:xfrm>
            <a:off x="457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648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Текст 6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00328233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C8831133-FE32-45CA-AAF2-914F6F62B4C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7"/>
            <a:ext cx="4041775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SzPct val="125000"/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979712" y="202994"/>
            <a:ext cx="6912768" cy="71991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r"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7475584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DA257FA6-FBB2-4FE2-BFAB-9BDC57A9B6F2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1136945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3575052" y="1136952"/>
            <a:ext cx="4561809" cy="5243692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81059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500"/>
            </a:lvl4pPr>
            <a:lvl5pPr marL="1752453" indent="0">
              <a:buClr>
                <a:srgbClr val="ED1C24"/>
              </a:buClr>
              <a:buSzPct val="125000"/>
              <a:buNone/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299000"/>
            <a:ext cx="3008313" cy="40816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57803346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64A0667B-7AC0-4E3E-9622-9E9F8A14F8FC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2288" y="5153029"/>
            <a:ext cx="5486400" cy="566738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Рисунок 2"/>
          <p:cNvSpPr>
            <a:spLocks noGrp="1"/>
          </p:cNvSpPr>
          <p:nvPr>
            <p:ph type="pic" idx="1"/>
          </p:nvPr>
        </p:nvSpPr>
        <p:spPr>
          <a:xfrm>
            <a:off x="1792288" y="1269260"/>
            <a:ext cx="5486400" cy="38107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2100"/>
            </a:lvl2pPr>
            <a:lvl3pPr marL="685858" indent="0">
              <a:buNone/>
              <a:defRPr sz="1800"/>
            </a:lvl3pPr>
            <a:lvl4pPr marL="1028786" indent="0">
              <a:buNone/>
              <a:defRPr sz="1500"/>
            </a:lvl4pPr>
            <a:lvl5pPr marL="1371715" indent="0">
              <a:buNone/>
              <a:defRPr sz="1500"/>
            </a:lvl5pPr>
            <a:lvl6pPr marL="1714644" indent="0">
              <a:buNone/>
              <a:defRPr sz="1500"/>
            </a:lvl6pPr>
            <a:lvl7pPr marL="2057573" indent="0">
              <a:buNone/>
              <a:defRPr sz="1500"/>
            </a:lvl7pPr>
            <a:lvl8pPr marL="2400502" indent="0">
              <a:buNone/>
              <a:defRPr sz="1500"/>
            </a:lvl8pPr>
            <a:lvl9pPr marL="274343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719765"/>
            <a:ext cx="5486400" cy="804862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105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3242370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F6886BB-68E2-47B4-9C51-D44AE0B5E7F0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§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FF0000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96886297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5"/>
          <a:stretch>
            <a:fillRect/>
          </a:stretch>
        </p:blipFill>
        <p:spPr bwMode="auto">
          <a:xfrm>
            <a:off x="8461375" y="0"/>
            <a:ext cx="53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 rot="5400000">
            <a:off x="11945937" y="6699251"/>
            <a:ext cx="1069975" cy="273050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996EB4F-AECD-4297-8561-E0F454043A0C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Номер слайда 6"/>
          <p:cNvSpPr txBox="1">
            <a:spLocks/>
          </p:cNvSpPr>
          <p:nvPr/>
        </p:nvSpPr>
        <p:spPr>
          <a:xfrm rot="5400000">
            <a:off x="-362744" y="6068219"/>
            <a:ext cx="1069975" cy="274638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0F51BE35-A8EB-49F2-8CEF-DFC1E0379365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2" y="274643"/>
            <a:ext cx="6019800" cy="5851525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7" name="Текст 3"/>
          <p:cNvSpPr>
            <a:spLocks noGrp="1"/>
          </p:cNvSpPr>
          <p:nvPr>
            <p:ph type="body" sz="quarter" idx="10"/>
          </p:nvPr>
        </p:nvSpPr>
        <p:spPr>
          <a:xfrm rot="5400000">
            <a:off x="6778302" y="4311037"/>
            <a:ext cx="3887954" cy="5400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650314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F0977-BF63-4BDD-B381-D246F29F15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3905583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B66CF93E-BF99-4FF5-B944-B6B319C223F5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0"/>
          </p:nvPr>
        </p:nvSpPr>
        <p:spPr>
          <a:xfrm>
            <a:off x="659692" y="1485558"/>
            <a:ext cx="7985933" cy="2015434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24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>
          <a:xfrm>
            <a:off x="1979374" y="198507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53191782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задач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06E60E32-D659-4ACB-8888-E49A750D257C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0"/>
          </p:nvPr>
        </p:nvSpPr>
        <p:spPr>
          <a:xfrm>
            <a:off x="-7613" y="1053286"/>
            <a:ext cx="1987325" cy="503122"/>
          </a:xfrm>
          <a:prstGeom prst="rect">
            <a:avLst/>
          </a:prstGeom>
        </p:spPr>
        <p:txBody>
          <a:bodyPr/>
          <a:lstStyle>
            <a:lvl1pPr marL="0" marR="0" indent="0" algn="l" defTabSz="8762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00" baseline="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1"/>
          </p:nvPr>
        </p:nvSpPr>
        <p:spPr>
          <a:xfrm>
            <a:off x="-7612" y="2277139"/>
            <a:ext cx="8749549" cy="129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Текст 14"/>
          <p:cNvSpPr>
            <a:spLocks noGrp="1"/>
          </p:cNvSpPr>
          <p:nvPr>
            <p:ph type="body" sz="quarter" idx="12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26783087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след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838FDBBA-B0B1-45C3-B8F1-C96B82933C1A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" y="1152525"/>
            <a:ext cx="8904288" cy="1892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Вопросы?</a:t>
            </a:r>
          </a:p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Задавайте! </a:t>
            </a: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</a:t>
            </a:r>
            <a:endParaRPr lang="ru-RU" altLang="ru-RU" sz="5800" b="1">
              <a:solidFill>
                <a:schemeClr val="accent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4354513"/>
            <a:ext cx="2862263" cy="2190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altLang="ru-RU" sz="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Иллюстрации взяты из открытых источников:</a:t>
            </a: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1"/>
          </p:nvPr>
        </p:nvSpPr>
        <p:spPr>
          <a:xfrm>
            <a:off x="142931" y="4615366"/>
            <a:ext cx="8903909" cy="18364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2"/>
          </p:nvPr>
        </p:nvSpPr>
        <p:spPr>
          <a:xfrm>
            <a:off x="1980142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515130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11F2A-5691-4599-BF20-8E31605F96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85810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D8943-9017-45B3-B32E-7D59483815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834057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-9525" y="2347913"/>
            <a:ext cx="9163050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19050" y="2563813"/>
            <a:ext cx="9163050" cy="1323975"/>
          </a:xfrm>
          <a:prstGeom prst="rect">
            <a:avLst/>
          </a:prstGeom>
        </p:spPr>
        <p:txBody>
          <a:bodyPr lIns="68586" tIns="34293" rIns="68586" bIns="34293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endParaRPr lang="ru-RU" sz="3300" b="1" dirty="0">
              <a:solidFill>
                <a:schemeClr val="bg1"/>
              </a:solidFill>
              <a:latin typeface="Candara" panose="020E0502030303020204" pitchFamily="34" charset="0"/>
              <a:ea typeface="FangSong" panose="02010609060101010101" pitchFamily="49" charset="-122"/>
              <a:cs typeface="Andalus" panose="02020603050405020304" pitchFamily="18" charset="-78"/>
            </a:endParaRP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4643438"/>
            <a:ext cx="14890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4651375"/>
            <a:ext cx="102711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4654550"/>
            <a:ext cx="1120775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одзаголовок 2"/>
          <p:cNvSpPr>
            <a:spLocks noGrp="1"/>
          </p:cNvSpPr>
          <p:nvPr/>
        </p:nvSpPr>
        <p:spPr>
          <a:xfrm>
            <a:off x="136525" y="117475"/>
            <a:ext cx="8712200" cy="1079500"/>
          </a:xfrm>
          <a:prstGeom prst="rect">
            <a:avLst/>
          </a:prstGeom>
        </p:spPr>
        <p:txBody>
          <a:bodyPr lIns="68586" tIns="34293" rIns="68586" bIns="34293"/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56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28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00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72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44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16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88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6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рамках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Контракта </a:t>
            </a:r>
            <a:r>
              <a:rPr lang="en-US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№ FEFLP/QCBS-4.4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«Мероприятия, обеспечивающие информирование общественности о различных аспектах защиты прав потребителей финансовых услуг»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9447" y="1340458"/>
            <a:ext cx="9144000" cy="79190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sz="33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0"/>
          </p:nvPr>
        </p:nvSpPr>
        <p:spPr>
          <a:xfrm>
            <a:off x="-9526" y="2348337"/>
            <a:ext cx="9163052" cy="17004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58886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8DCB2-C562-48C3-A44C-14B8D32A70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60974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06563" y="1879600"/>
            <a:ext cx="73025" cy="3671888"/>
          </a:xfrm>
          <a:prstGeom prst="rect">
            <a:avLst/>
          </a:prstGeom>
          <a:solidFill>
            <a:srgbClr val="ED1C24"/>
          </a:solidFill>
          <a:ln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C0F67EF1-4BE1-44E4-AD24-88ACA428FDAC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0"/>
          </p:nvPr>
        </p:nvSpPr>
        <p:spPr>
          <a:xfrm>
            <a:off x="2174670" y="2205483"/>
            <a:ext cx="7636594" cy="30233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951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3"/>
          <p:cNvSpPr>
            <a:spLocks noGrp="1"/>
          </p:cNvSpPr>
          <p:nvPr>
            <p:ph type="body" sz="quarter" idx="12"/>
          </p:nvPr>
        </p:nvSpPr>
        <p:spPr>
          <a:xfrm>
            <a:off x="304970" y="2132538"/>
            <a:ext cx="1185454" cy="31672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2">
                <a:solidFill>
                  <a:srgbClr val="10253F"/>
                </a:solidFill>
                <a:latin typeface="Aparajita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373965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2AB7A67-2AEA-4106-8039-FC06F8263462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806482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04BE4C08-DA41-452D-8044-2F0A5243E7C9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Таблица 2"/>
          <p:cNvSpPr>
            <a:spLocks noGrp="1"/>
          </p:cNvSpPr>
          <p:nvPr>
            <p:ph type="tbl" sz="quarter" idx="10"/>
          </p:nvPr>
        </p:nvSpPr>
        <p:spPr>
          <a:xfrm>
            <a:off x="459060" y="1295700"/>
            <a:ext cx="8642085" cy="532657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таблицы</a:t>
            </a:r>
            <a:endParaRPr lang="ru-RU" noProof="0" dirty="0"/>
          </a:p>
        </p:txBody>
      </p:sp>
      <p:sp>
        <p:nvSpPr>
          <p:cNvPr id="14" name="Текст 5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909893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фигурой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626754F-5CBE-45D2-BDDB-1C64D4F438A0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0"/>
          </p:nvPr>
        </p:nvSpPr>
        <p:spPr>
          <a:xfrm>
            <a:off x="1980142" y="20298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SmartArt 4"/>
          <p:cNvSpPr>
            <a:spLocks noGrp="1"/>
          </p:cNvSpPr>
          <p:nvPr>
            <p:ph type="dgm" sz="quarter" idx="11"/>
          </p:nvPr>
        </p:nvSpPr>
        <p:spPr>
          <a:xfrm>
            <a:off x="459060" y="1295700"/>
            <a:ext cx="8588072" cy="5039393"/>
          </a:xfrm>
          <a:prstGeom prst="rect">
            <a:avLst/>
          </a:prstGeom>
          <a:noFill/>
          <a:ln>
            <a:noFill/>
            <a:prstDash val="sysDash"/>
          </a:ln>
          <a:scene3d>
            <a:camera prst="orthographicFront"/>
            <a:lightRig rig="threePt" dir="t"/>
          </a:scene3d>
          <a:sp3d extrusionH="76200">
            <a:extrusionClr>
              <a:srgbClr val="009999"/>
            </a:extrusionClr>
          </a:sp3d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рисунка SmartArt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5833538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3A8B922D-59AD-4897-81C3-BF2B9E6C1C2F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45600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B12DD3B7-D811-44D0-A4FA-FE0212519EA9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sz="half" idx="1"/>
          </p:nvPr>
        </p:nvSpPr>
        <p:spPr>
          <a:xfrm>
            <a:off x="457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648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Текст 6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348595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243847B6-9CAD-4D04-BFE0-57535D8CE24A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7"/>
            <a:ext cx="4041775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SzPct val="125000"/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979712" y="202994"/>
            <a:ext cx="6912768" cy="71991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r"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93124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5E717611-D25D-41F3-B758-1AE6FE7399F9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1136945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3575052" y="1136952"/>
            <a:ext cx="4561809" cy="5243692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81059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500"/>
            </a:lvl4pPr>
            <a:lvl5pPr marL="1752453" indent="0">
              <a:buClr>
                <a:srgbClr val="ED1C24"/>
              </a:buClr>
              <a:buSzPct val="125000"/>
              <a:buNone/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299000"/>
            <a:ext cx="3008313" cy="40816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704355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44F2E1E-6067-4E9C-BADB-8F84653ABD2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2288" y="5153029"/>
            <a:ext cx="5486400" cy="566738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Рисунок 2"/>
          <p:cNvSpPr>
            <a:spLocks noGrp="1"/>
          </p:cNvSpPr>
          <p:nvPr>
            <p:ph type="pic" idx="1"/>
          </p:nvPr>
        </p:nvSpPr>
        <p:spPr>
          <a:xfrm>
            <a:off x="1792288" y="1269260"/>
            <a:ext cx="5486400" cy="38107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2100"/>
            </a:lvl2pPr>
            <a:lvl3pPr marL="685858" indent="0">
              <a:buNone/>
              <a:defRPr sz="1800"/>
            </a:lvl3pPr>
            <a:lvl4pPr marL="1028786" indent="0">
              <a:buNone/>
              <a:defRPr sz="1500"/>
            </a:lvl4pPr>
            <a:lvl5pPr marL="1371715" indent="0">
              <a:buNone/>
              <a:defRPr sz="1500"/>
            </a:lvl5pPr>
            <a:lvl6pPr marL="1714644" indent="0">
              <a:buNone/>
              <a:defRPr sz="1500"/>
            </a:lvl6pPr>
            <a:lvl7pPr marL="2057573" indent="0">
              <a:buNone/>
              <a:defRPr sz="1500"/>
            </a:lvl7pPr>
            <a:lvl8pPr marL="2400502" indent="0">
              <a:buNone/>
              <a:defRPr sz="1500"/>
            </a:lvl8pPr>
            <a:lvl9pPr marL="274343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719765"/>
            <a:ext cx="5486400" cy="804862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105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403185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92503F7-995C-42D0-97B6-4308F721CDB1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§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FF0000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37677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6"/>
          <p:cNvSpPr txBox="1">
            <a:spLocks/>
          </p:cNvSpPr>
          <p:nvPr userDrawn="1"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B0C34982-BF9E-4E94-9574-8452D219A0B2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CEC54-8A79-4E58-A11E-DD919FC282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010671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5"/>
          <a:stretch>
            <a:fillRect/>
          </a:stretch>
        </p:blipFill>
        <p:spPr bwMode="auto">
          <a:xfrm>
            <a:off x="8461375" y="0"/>
            <a:ext cx="53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 rot="5400000">
            <a:off x="11945937" y="6699251"/>
            <a:ext cx="1069975" cy="273050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C6A5A3D0-580C-49B0-968E-3FAB3599C61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Номер слайда 6"/>
          <p:cNvSpPr txBox="1">
            <a:spLocks/>
          </p:cNvSpPr>
          <p:nvPr/>
        </p:nvSpPr>
        <p:spPr>
          <a:xfrm rot="5400000">
            <a:off x="-362744" y="6068219"/>
            <a:ext cx="1069975" cy="274638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30BB8B5-A716-4975-A14B-A304643FA26F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2" y="274643"/>
            <a:ext cx="6019800" cy="5851525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7" name="Текст 3"/>
          <p:cNvSpPr>
            <a:spLocks noGrp="1"/>
          </p:cNvSpPr>
          <p:nvPr>
            <p:ph type="body" sz="quarter" idx="10"/>
          </p:nvPr>
        </p:nvSpPr>
        <p:spPr>
          <a:xfrm rot="5400000">
            <a:off x="6778302" y="4311037"/>
            <a:ext cx="3887954" cy="5400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4362325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82D335A4-D944-44BE-AAE3-BFB6ED10A47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0"/>
          </p:nvPr>
        </p:nvSpPr>
        <p:spPr>
          <a:xfrm>
            <a:off x="659692" y="1485558"/>
            <a:ext cx="7985933" cy="2015434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24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>
          <a:xfrm>
            <a:off x="1979374" y="198507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765311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задач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3F841F32-FE5D-489D-80A3-F2FFB5EB7400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0"/>
          </p:nvPr>
        </p:nvSpPr>
        <p:spPr>
          <a:xfrm>
            <a:off x="-7613" y="1053286"/>
            <a:ext cx="1987325" cy="503122"/>
          </a:xfrm>
          <a:prstGeom prst="rect">
            <a:avLst/>
          </a:prstGeom>
        </p:spPr>
        <p:txBody>
          <a:bodyPr/>
          <a:lstStyle>
            <a:lvl1pPr marL="0" marR="0" indent="0" algn="l" defTabSz="8762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00" baseline="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1"/>
          </p:nvPr>
        </p:nvSpPr>
        <p:spPr>
          <a:xfrm>
            <a:off x="-7612" y="2277139"/>
            <a:ext cx="8749549" cy="129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Текст 14"/>
          <p:cNvSpPr>
            <a:spLocks noGrp="1"/>
          </p:cNvSpPr>
          <p:nvPr>
            <p:ph type="body" sz="quarter" idx="12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094643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след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0AE170B5-C451-4F47-B140-AA32410ECC81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" y="1152525"/>
            <a:ext cx="8904288" cy="1892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Вопросы?</a:t>
            </a:r>
          </a:p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Задавайте! </a:t>
            </a: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</a:t>
            </a:r>
            <a:endParaRPr lang="ru-RU" altLang="ru-RU" sz="5800" b="1">
              <a:solidFill>
                <a:schemeClr val="accent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4354513"/>
            <a:ext cx="2862263" cy="2190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altLang="ru-RU" sz="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Иллюстрации взяты из открытых источников:</a:t>
            </a: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1"/>
          </p:nvPr>
        </p:nvSpPr>
        <p:spPr>
          <a:xfrm>
            <a:off x="142931" y="4615366"/>
            <a:ext cx="8903909" cy="18364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2"/>
          </p:nvPr>
        </p:nvSpPr>
        <p:spPr>
          <a:xfrm>
            <a:off x="1980142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4996384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E85B5-9CB5-472A-B12F-36D238A719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00658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23172-3C58-4D6D-9C10-CC4658EC35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091836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8E4B0-E973-49C8-B686-DA7472DC33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495290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A044E-EEFC-4926-A56B-7776963ACE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6851420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68BE7-087D-4655-86ED-AF14C172A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76496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2DC66-9724-45EA-BCBE-C6B123A32C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7446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A1A0D-B1D0-4512-A457-C2EAC71B35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749745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94D1C-E2A3-4EFB-AC1C-2F3F661BF2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127572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AFFB4-1002-4F46-8409-B6D33A18FF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723073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F6F5A-B8A5-4A20-BC9C-2A3511DB31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03593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90725-4669-4E57-A846-0218E1DC06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367977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095F5-4699-48EC-9A41-DFBCC747E6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141622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-9525" y="2347913"/>
            <a:ext cx="9163050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19050" y="2563813"/>
            <a:ext cx="9163050" cy="1323975"/>
          </a:xfrm>
          <a:prstGeom prst="rect">
            <a:avLst/>
          </a:prstGeom>
        </p:spPr>
        <p:txBody>
          <a:bodyPr lIns="68586" tIns="34293" rIns="68586" bIns="34293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endParaRPr lang="ru-RU" sz="3300" b="1" dirty="0">
              <a:solidFill>
                <a:schemeClr val="bg1"/>
              </a:solidFill>
              <a:latin typeface="Candara" panose="020E0502030303020204" pitchFamily="34" charset="0"/>
              <a:ea typeface="FangSong" panose="02010609060101010101" pitchFamily="49" charset="-122"/>
              <a:cs typeface="Andalus" panose="02020603050405020304" pitchFamily="18" charset="-78"/>
            </a:endParaRP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4643438"/>
            <a:ext cx="14890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4651375"/>
            <a:ext cx="102711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4654550"/>
            <a:ext cx="1120775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одзаголовок 2"/>
          <p:cNvSpPr>
            <a:spLocks noGrp="1"/>
          </p:cNvSpPr>
          <p:nvPr/>
        </p:nvSpPr>
        <p:spPr>
          <a:xfrm>
            <a:off x="136525" y="117475"/>
            <a:ext cx="8712200" cy="1079500"/>
          </a:xfrm>
          <a:prstGeom prst="rect">
            <a:avLst/>
          </a:prstGeom>
        </p:spPr>
        <p:txBody>
          <a:bodyPr lIns="68586" tIns="34293" rIns="68586" bIns="34293"/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56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28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00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72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44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16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88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6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рамках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Контракта </a:t>
            </a:r>
            <a:r>
              <a:rPr lang="en-US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№ FEFLP/QCBS-4.4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«Мероприятия, обеспечивающие информирование общественности о различных аспектах защиты прав потребителей финансовых услуг»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9447" y="1340458"/>
            <a:ext cx="9144000" cy="79190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sz="33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0"/>
          </p:nvPr>
        </p:nvSpPr>
        <p:spPr>
          <a:xfrm>
            <a:off x="-9526" y="2348337"/>
            <a:ext cx="9163052" cy="17004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7133705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06563" y="1879600"/>
            <a:ext cx="73025" cy="3671888"/>
          </a:xfrm>
          <a:prstGeom prst="rect">
            <a:avLst/>
          </a:prstGeom>
          <a:solidFill>
            <a:srgbClr val="ED1C24"/>
          </a:solidFill>
          <a:ln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4B0A26B2-E7A5-4037-8B3B-17C07CB0D3F5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0"/>
          </p:nvPr>
        </p:nvSpPr>
        <p:spPr>
          <a:xfrm>
            <a:off x="2174670" y="2205483"/>
            <a:ext cx="7636594" cy="30233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951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3"/>
          <p:cNvSpPr>
            <a:spLocks noGrp="1"/>
          </p:cNvSpPr>
          <p:nvPr>
            <p:ph type="body" sz="quarter" idx="12"/>
          </p:nvPr>
        </p:nvSpPr>
        <p:spPr>
          <a:xfrm>
            <a:off x="304970" y="2132538"/>
            <a:ext cx="1185454" cy="31672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2">
                <a:solidFill>
                  <a:srgbClr val="10253F"/>
                </a:solidFill>
                <a:latin typeface="Aparajita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715771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9BFF39AC-2075-4D11-9A4F-86C2EA172137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451500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7F8657C9-E157-4EF1-A97B-BB5C7F4EF8B1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Таблица 2"/>
          <p:cNvSpPr>
            <a:spLocks noGrp="1"/>
          </p:cNvSpPr>
          <p:nvPr>
            <p:ph type="tbl" sz="quarter" idx="10"/>
          </p:nvPr>
        </p:nvSpPr>
        <p:spPr>
          <a:xfrm>
            <a:off x="459060" y="1295700"/>
            <a:ext cx="8642085" cy="532657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таблицы</a:t>
            </a:r>
            <a:endParaRPr lang="ru-RU" noProof="0" dirty="0"/>
          </a:p>
        </p:txBody>
      </p:sp>
      <p:sp>
        <p:nvSpPr>
          <p:cNvPr id="14" name="Текст 5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619102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фигурой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2ABE951B-894C-4FB7-8418-FCEC46AF606C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0"/>
          </p:nvPr>
        </p:nvSpPr>
        <p:spPr>
          <a:xfrm>
            <a:off x="1980142" y="20298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SmartArt 4"/>
          <p:cNvSpPr>
            <a:spLocks noGrp="1"/>
          </p:cNvSpPr>
          <p:nvPr>
            <p:ph type="dgm" sz="quarter" idx="11"/>
          </p:nvPr>
        </p:nvSpPr>
        <p:spPr>
          <a:xfrm>
            <a:off x="459060" y="1295700"/>
            <a:ext cx="8588072" cy="5039393"/>
          </a:xfrm>
          <a:prstGeom prst="rect">
            <a:avLst/>
          </a:prstGeom>
          <a:noFill/>
          <a:ln>
            <a:noFill/>
            <a:prstDash val="sysDash"/>
          </a:ln>
          <a:scene3d>
            <a:camera prst="orthographicFront"/>
            <a:lightRig rig="threePt" dir="t"/>
          </a:scene3d>
          <a:sp3d extrusionH="76200">
            <a:extrusionClr>
              <a:srgbClr val="009999"/>
            </a:extrusionClr>
          </a:sp3d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рисунка SmartArt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43771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422CE-F681-44CF-9879-59C821C7F4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115274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0156F429-2448-405F-96B5-4B5E3ABA1826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8460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A14C11AC-78C0-4BAB-9361-496325F26996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sz="half" idx="1"/>
          </p:nvPr>
        </p:nvSpPr>
        <p:spPr>
          <a:xfrm>
            <a:off x="457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648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Текст 6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443180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8DDB9A1C-F3F2-4126-8A6E-7678121BD3DC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7"/>
            <a:ext cx="4041775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SzPct val="125000"/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979712" y="202994"/>
            <a:ext cx="6912768" cy="71991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r"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96818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BDEB73D-C8F8-42FF-820B-27CC5A62EE82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1136945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3575052" y="1136952"/>
            <a:ext cx="4561809" cy="5243692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81059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500"/>
            </a:lvl4pPr>
            <a:lvl5pPr marL="1752453" indent="0">
              <a:buClr>
                <a:srgbClr val="ED1C24"/>
              </a:buClr>
              <a:buSzPct val="125000"/>
              <a:buNone/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299000"/>
            <a:ext cx="3008313" cy="40816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8963504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1933CB3A-0CF0-4B2E-82E4-F4C3256BF658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2288" y="5153029"/>
            <a:ext cx="5486400" cy="566738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Рисунок 2"/>
          <p:cNvSpPr>
            <a:spLocks noGrp="1"/>
          </p:cNvSpPr>
          <p:nvPr>
            <p:ph type="pic" idx="1"/>
          </p:nvPr>
        </p:nvSpPr>
        <p:spPr>
          <a:xfrm>
            <a:off x="1792288" y="1269260"/>
            <a:ext cx="5486400" cy="38107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2100"/>
            </a:lvl2pPr>
            <a:lvl3pPr marL="685858" indent="0">
              <a:buNone/>
              <a:defRPr sz="1800"/>
            </a:lvl3pPr>
            <a:lvl4pPr marL="1028786" indent="0">
              <a:buNone/>
              <a:defRPr sz="1500"/>
            </a:lvl4pPr>
            <a:lvl5pPr marL="1371715" indent="0">
              <a:buNone/>
              <a:defRPr sz="1500"/>
            </a:lvl5pPr>
            <a:lvl6pPr marL="1714644" indent="0">
              <a:buNone/>
              <a:defRPr sz="1500"/>
            </a:lvl6pPr>
            <a:lvl7pPr marL="2057573" indent="0">
              <a:buNone/>
              <a:defRPr sz="1500"/>
            </a:lvl7pPr>
            <a:lvl8pPr marL="2400502" indent="0">
              <a:buNone/>
              <a:defRPr sz="1500"/>
            </a:lvl8pPr>
            <a:lvl9pPr marL="274343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719765"/>
            <a:ext cx="5486400" cy="804862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105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4955583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8326E445-8990-4710-8D48-C3FBD48F479E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7"/>
            <a:ext cx="8229600" cy="4525963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FF0000"/>
              </a:buClr>
              <a:buSzPct val="125000"/>
              <a:buFont typeface="Wingdings" panose="05000000000000000000" pitchFamily="2" charset="2"/>
              <a:buChar char="§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FF0000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FF0000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4295228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5"/>
          <a:stretch>
            <a:fillRect/>
          </a:stretch>
        </p:blipFill>
        <p:spPr bwMode="auto">
          <a:xfrm>
            <a:off x="8461375" y="0"/>
            <a:ext cx="53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 rot="5400000">
            <a:off x="11945937" y="6699251"/>
            <a:ext cx="1069975" cy="273050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F3F2D4AB-01FB-4376-A7CD-0918521B342B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Номер слайда 6"/>
          <p:cNvSpPr txBox="1">
            <a:spLocks/>
          </p:cNvSpPr>
          <p:nvPr/>
        </p:nvSpPr>
        <p:spPr>
          <a:xfrm rot="5400000">
            <a:off x="-362744" y="6068219"/>
            <a:ext cx="1069975" cy="274638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0B73D592-51A9-4059-A7C2-CFDC8A854EAF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2" y="274643"/>
            <a:ext cx="6019800" cy="5851525"/>
          </a:xfrm>
          <a:prstGeom prst="rect">
            <a:avLst/>
          </a:prstGeom>
        </p:spPr>
        <p:txBody>
          <a:bodyPr vert="eaVert"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7" name="Текст 3"/>
          <p:cNvSpPr>
            <a:spLocks noGrp="1"/>
          </p:cNvSpPr>
          <p:nvPr>
            <p:ph type="body" sz="quarter" idx="10"/>
          </p:nvPr>
        </p:nvSpPr>
        <p:spPr>
          <a:xfrm rot="5400000">
            <a:off x="6778302" y="4311037"/>
            <a:ext cx="3887954" cy="5400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5794433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09EF90B9-135D-4AD1-832B-6755E453F0DF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0"/>
          </p:nvPr>
        </p:nvSpPr>
        <p:spPr>
          <a:xfrm>
            <a:off x="659692" y="1485558"/>
            <a:ext cx="7985933" cy="2015434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>
              <a:buNone/>
              <a:defRPr sz="24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>
          <a:xfrm>
            <a:off x="1979374" y="198507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021696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задач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887D310-65C5-4262-978E-4AD8A847D7F7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0"/>
          </p:nvPr>
        </p:nvSpPr>
        <p:spPr>
          <a:xfrm>
            <a:off x="-7613" y="1053286"/>
            <a:ext cx="1987325" cy="503122"/>
          </a:xfrm>
          <a:prstGeom prst="rect">
            <a:avLst/>
          </a:prstGeom>
        </p:spPr>
        <p:txBody>
          <a:bodyPr/>
          <a:lstStyle>
            <a:lvl1pPr marL="0" marR="0" indent="0" algn="l" defTabSz="87622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300" baseline="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1"/>
          </p:nvPr>
        </p:nvSpPr>
        <p:spPr>
          <a:xfrm>
            <a:off x="-7612" y="2277139"/>
            <a:ext cx="8749549" cy="129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Текст 14"/>
          <p:cNvSpPr>
            <a:spLocks noGrp="1"/>
          </p:cNvSpPr>
          <p:nvPr>
            <p:ph type="body" sz="quarter" idx="12"/>
          </p:nvPr>
        </p:nvSpPr>
        <p:spPr>
          <a:xfrm>
            <a:off x="1979374" y="20306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4723440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след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F946DE0B-D8C8-436E-8978-6210A9D2326F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" y="1152525"/>
            <a:ext cx="8904288" cy="1892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Вопросы?</a:t>
            </a:r>
          </a:p>
          <a:p>
            <a:pPr algn="ctr">
              <a:defRPr/>
            </a:pP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Задавайте! </a:t>
            </a:r>
            <a:r>
              <a:rPr lang="ru-RU" altLang="ru-RU" sz="5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</a:t>
            </a:r>
            <a:endParaRPr lang="ru-RU" altLang="ru-RU" sz="5800" b="1">
              <a:solidFill>
                <a:schemeClr val="accent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4354513"/>
            <a:ext cx="2862263" cy="2190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altLang="ru-RU" sz="800" b="1">
                <a:solidFill>
                  <a:schemeClr val="accent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Иллюстрации взяты из открытых источников:</a:t>
            </a:r>
          </a:p>
        </p:txBody>
      </p:sp>
      <p:sp>
        <p:nvSpPr>
          <p:cNvPr id="9" name="Текст 10"/>
          <p:cNvSpPr>
            <a:spLocks noGrp="1"/>
          </p:cNvSpPr>
          <p:nvPr>
            <p:ph type="body" sz="quarter" idx="11"/>
          </p:nvPr>
        </p:nvSpPr>
        <p:spPr>
          <a:xfrm>
            <a:off x="142931" y="4615366"/>
            <a:ext cx="8903909" cy="18364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5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2"/>
          </p:nvPr>
        </p:nvSpPr>
        <p:spPr>
          <a:xfrm>
            <a:off x="1980142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88398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F7F56-26B4-48AF-9E27-BC081BF460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692857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1BCF3-3CFF-4B5E-8EEF-17DA87C345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02591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AF8CA-3DEC-4709-881F-70B0026911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37324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70021-538E-4B56-A96E-B31F7CDBFB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929977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CE75C-BBA0-465B-85E5-97AFE80AA0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402778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FB19B-4122-4ECF-A8DE-82474CBC1F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784472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CD7CC-AD57-4261-A78C-A9D5D688AA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02051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D3BA6-BAB6-4723-AB0D-06111B7154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966779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6E233-F046-4DFE-9768-52CE50E6A7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311623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FC667-62D1-4F06-A554-DB2AD161B3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345046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08782-47DD-491D-AFE0-B27EE039AE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280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7781A-592C-450D-95E6-C07BEA8F62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758152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9F894-75ED-4687-927F-FD777B423D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3059765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-9525" y="2347913"/>
            <a:ext cx="9163050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19050" y="2563813"/>
            <a:ext cx="9163050" cy="1323975"/>
          </a:xfrm>
          <a:prstGeom prst="rect">
            <a:avLst/>
          </a:prstGeom>
        </p:spPr>
        <p:txBody>
          <a:bodyPr lIns="68586" tIns="34293" rIns="68586" bIns="34293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endParaRPr lang="ru-RU" sz="3300" b="1" dirty="0">
              <a:solidFill>
                <a:schemeClr val="bg1"/>
              </a:solidFill>
              <a:latin typeface="Candara" panose="020E0502030303020204" pitchFamily="34" charset="0"/>
              <a:ea typeface="FangSong" panose="02010609060101010101" pitchFamily="49" charset="-122"/>
              <a:cs typeface="Andalus" panose="02020603050405020304" pitchFamily="18" charset="-78"/>
            </a:endParaRP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4643438"/>
            <a:ext cx="14890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4651375"/>
            <a:ext cx="102711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4654550"/>
            <a:ext cx="1120775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одзаголовок 2"/>
          <p:cNvSpPr>
            <a:spLocks noGrp="1"/>
          </p:cNvSpPr>
          <p:nvPr/>
        </p:nvSpPr>
        <p:spPr>
          <a:xfrm>
            <a:off x="136525" y="117475"/>
            <a:ext cx="8712200" cy="1079500"/>
          </a:xfrm>
          <a:prstGeom prst="rect">
            <a:avLst/>
          </a:prstGeom>
        </p:spPr>
        <p:txBody>
          <a:bodyPr lIns="68586" tIns="34293" rIns="68586" bIns="34293"/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56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28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00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7213" defTabSz="9128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44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16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88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6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рамках</a:t>
            </a:r>
            <a:r>
              <a:rPr lang="ru-RU" altLang="ru-RU" sz="1000" i="1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Контракта </a:t>
            </a:r>
            <a:r>
              <a:rPr lang="en-US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№ FEFLP/QCBS-4.4 </a:t>
            </a:r>
            <a:r>
              <a:rPr lang="ru-RU" altLang="ru-RU" sz="100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«Мероприятия, обеспечивающие информирование общественности о различных аспектах защиты прав потребителей финансовых услуг»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9447" y="1340458"/>
            <a:ext cx="9144000" cy="79190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sz="33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0"/>
          </p:nvPr>
        </p:nvSpPr>
        <p:spPr>
          <a:xfrm>
            <a:off x="-9526" y="2348337"/>
            <a:ext cx="9163052" cy="17004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5331607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06563" y="1879600"/>
            <a:ext cx="73025" cy="3671888"/>
          </a:xfrm>
          <a:prstGeom prst="rect">
            <a:avLst/>
          </a:prstGeom>
          <a:solidFill>
            <a:srgbClr val="ED1C24"/>
          </a:solidFill>
          <a:ln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D99B28DD-C201-4B11-BE30-801B8E80305B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0"/>
          </p:nvPr>
        </p:nvSpPr>
        <p:spPr>
          <a:xfrm>
            <a:off x="2174670" y="2205483"/>
            <a:ext cx="7636594" cy="30233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951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3"/>
          <p:cNvSpPr>
            <a:spLocks noGrp="1"/>
          </p:cNvSpPr>
          <p:nvPr>
            <p:ph type="body" sz="quarter" idx="12"/>
          </p:nvPr>
        </p:nvSpPr>
        <p:spPr>
          <a:xfrm>
            <a:off x="304970" y="2132538"/>
            <a:ext cx="1185454" cy="31672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2">
                <a:solidFill>
                  <a:srgbClr val="10253F"/>
                </a:solidFill>
                <a:latin typeface="Aparajita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2739159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700D55D0-02DB-44D6-A519-A430DFC8F857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2300724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2CA18FB2-1F53-4D12-94E5-49218B0A265D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Таблица 2"/>
          <p:cNvSpPr>
            <a:spLocks noGrp="1"/>
          </p:cNvSpPr>
          <p:nvPr>
            <p:ph type="tbl" sz="quarter" idx="10"/>
          </p:nvPr>
        </p:nvSpPr>
        <p:spPr>
          <a:xfrm>
            <a:off x="459060" y="1295700"/>
            <a:ext cx="8642085" cy="532657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таблицы</a:t>
            </a:r>
            <a:endParaRPr lang="ru-RU" noProof="0" dirty="0"/>
          </a:p>
        </p:txBody>
      </p:sp>
      <p:sp>
        <p:nvSpPr>
          <p:cNvPr id="14" name="Текст 5"/>
          <p:cNvSpPr>
            <a:spLocks noGrp="1"/>
          </p:cNvSpPr>
          <p:nvPr>
            <p:ph type="body" sz="quarter" idx="11"/>
          </p:nvPr>
        </p:nvSpPr>
        <p:spPr>
          <a:xfrm>
            <a:off x="1979374" y="189390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1430555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фигурой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284DCB61-D8C5-4F62-AB2C-4E9E2A982864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0"/>
          </p:nvPr>
        </p:nvSpPr>
        <p:spPr>
          <a:xfrm>
            <a:off x="1980142" y="202989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SmartArt 4"/>
          <p:cNvSpPr>
            <a:spLocks noGrp="1"/>
          </p:cNvSpPr>
          <p:nvPr>
            <p:ph type="dgm" sz="quarter" idx="11"/>
          </p:nvPr>
        </p:nvSpPr>
        <p:spPr>
          <a:xfrm>
            <a:off x="459060" y="1295700"/>
            <a:ext cx="8588072" cy="5039393"/>
          </a:xfrm>
          <a:prstGeom prst="rect">
            <a:avLst/>
          </a:prstGeom>
          <a:noFill/>
          <a:ln>
            <a:noFill/>
            <a:prstDash val="sysDash"/>
          </a:ln>
          <a:scene3d>
            <a:camera prst="orthographicFront"/>
            <a:lightRig rig="threePt" dir="t"/>
          </a:scene3d>
          <a:sp3d extrusionH="76200">
            <a:extrusionClr>
              <a:srgbClr val="009999"/>
            </a:extrusionClr>
          </a:sp3d>
        </p:spPr>
        <p:txBody>
          <a:bodyPr/>
          <a:lstStyle>
            <a:lvl1pPr marL="0" indent="0">
              <a:buNone/>
              <a:defRPr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ru-RU" noProof="0" smtClean="0"/>
              <a:t>Вставка рисунка SmartArt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2688827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3D7102E8-E11E-4D8A-8873-3076ECC501F3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59060" y="1295700"/>
            <a:ext cx="8229481" cy="4526502"/>
          </a:xfrm>
          <a:prstGeom prst="rect">
            <a:avLst/>
          </a:prstGeom>
          <a:ln>
            <a:noFill/>
          </a:ln>
        </p:spPr>
        <p:txBody>
          <a:bodyPr/>
          <a:lstStyle>
            <a:lvl1pPr marL="428682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866795" indent="-428682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262040" indent="-385814">
              <a:buClr>
                <a:srgbClr val="ED1C24"/>
              </a:buClr>
              <a:buSzPct val="125000"/>
              <a:buFont typeface="+mj-lt"/>
              <a:buAutoNum type="arabicPeriod"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450327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90853040-2B70-44DC-988D-C226C6215BB2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sz="half" idx="1"/>
          </p:nvPr>
        </p:nvSpPr>
        <p:spPr>
          <a:xfrm>
            <a:off x="457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648201" y="1600207"/>
            <a:ext cx="4038600" cy="4525963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Текст 6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7630960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DE355F6E-E0E3-4A11-A3AD-FAD4005A35B4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342929" indent="0">
              <a:buNone/>
              <a:defRPr sz="1500" b="1"/>
            </a:lvl2pPr>
            <a:lvl3pPr marL="685858" indent="0">
              <a:buNone/>
              <a:defRPr sz="1350" b="1"/>
            </a:lvl3pPr>
            <a:lvl4pPr marL="1028786" indent="0">
              <a:buNone/>
              <a:defRPr sz="1200" b="1"/>
            </a:lvl4pPr>
            <a:lvl5pPr marL="1371715" indent="0">
              <a:buNone/>
              <a:defRPr sz="1200" b="1"/>
            </a:lvl5pPr>
            <a:lvl6pPr marL="1714644" indent="0">
              <a:buNone/>
              <a:defRPr sz="1200" b="1"/>
            </a:lvl6pPr>
            <a:lvl7pPr marL="2057573" indent="0">
              <a:buNone/>
              <a:defRPr sz="1200" b="1"/>
            </a:lvl7pPr>
            <a:lvl8pPr marL="2400502" indent="0">
              <a:buNone/>
              <a:defRPr sz="1200" b="1"/>
            </a:lvl8pPr>
            <a:lvl9pPr marL="274343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7"/>
            <a:ext cx="4041775" cy="3951288"/>
          </a:xfrm>
          <a:prstGeom prst="rect">
            <a:avLst/>
          </a:prstGeom>
        </p:spPr>
        <p:txBody>
          <a:bodyPr/>
          <a:lstStyle>
            <a:lvl1pPr marL="257209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695322" indent="-257209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15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33436" indent="-257209">
              <a:buClr>
                <a:srgbClr val="ED1C24"/>
              </a:buClr>
              <a:buSzPct val="125000"/>
              <a:buFont typeface="+mj-lt"/>
              <a:buAutoNum type="arabicPeriod"/>
              <a:defRPr sz="135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752453" indent="0">
              <a:buClr>
                <a:srgbClr val="ED1C24"/>
              </a:buClr>
              <a:buSzPct val="125000"/>
              <a:buNone/>
              <a:defRPr sz="12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979712" y="202994"/>
            <a:ext cx="6912768" cy="71991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r">
              <a:defRPr sz="2100" b="1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368537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kynet\Users\Шонина\ФинЛит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/>
          <a:stretch>
            <a:fillRect/>
          </a:stretch>
        </p:blipFill>
        <p:spPr bwMode="auto">
          <a:xfrm>
            <a:off x="0" y="20320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6"/>
          <p:cNvSpPr txBox="1">
            <a:spLocks/>
          </p:cNvSpPr>
          <p:nvPr/>
        </p:nvSpPr>
        <p:spPr>
          <a:xfrm>
            <a:off x="8243888" y="6451600"/>
            <a:ext cx="803275" cy="365125"/>
          </a:xfrm>
          <a:prstGeom prst="rect">
            <a:avLst/>
          </a:prstGeom>
        </p:spPr>
        <p:txBody>
          <a:bodyPr lIns="68586" tIns="34293" rIns="68586" bIns="34293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66C66BA4-90A0-4363-A6AA-0A03595CC6B7}" type="slidenum">
              <a:rPr lang="ru-RU" b="1" smtClean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pPr algn="l">
                <a:defRPr/>
              </a:pPr>
              <a:t>‹#›</a:t>
            </a:fld>
            <a:r>
              <a:rPr lang="en-US" b="1" dirty="0">
                <a:solidFill>
                  <a:schemeClr val="tx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|</a:t>
            </a:r>
            <a:endParaRPr lang="ru-RU" b="1" dirty="0">
              <a:solidFill>
                <a:schemeClr val="tx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1136945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5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3575052" y="1136952"/>
            <a:ext cx="4561809" cy="5243692"/>
          </a:xfrm>
          <a:prstGeom prst="rect">
            <a:avLst/>
          </a:prstGeom>
        </p:spPr>
        <p:txBody>
          <a:bodyPr/>
          <a:lstStyle>
            <a:lvl1pPr marL="342946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ü"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81059" indent="-342946">
              <a:buClr>
                <a:srgbClr val="ED1C24"/>
              </a:buClr>
              <a:buSzPct val="125000"/>
              <a:buFont typeface="Wingdings" panose="05000000000000000000" pitchFamily="2" charset="2"/>
              <a:buChar char="§"/>
              <a:defRPr sz="21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219172" indent="-342946">
              <a:buClr>
                <a:srgbClr val="ED1C24"/>
              </a:buClr>
              <a:buSzPct val="125000"/>
              <a:buFont typeface="+mj-lt"/>
              <a:buAutoNum type="arabicPeriod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14339" indent="0">
              <a:buClr>
                <a:srgbClr val="ED1C24"/>
              </a:buClr>
              <a:buSzPct val="125000"/>
              <a:buNone/>
              <a:defRPr sz="1500"/>
            </a:lvl4pPr>
            <a:lvl5pPr marL="1752453" indent="0">
              <a:buClr>
                <a:srgbClr val="ED1C24"/>
              </a:buClr>
              <a:buSzPct val="125000"/>
              <a:buNone/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299000"/>
            <a:ext cx="3008313" cy="40816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29" indent="0">
              <a:buNone/>
              <a:defRPr sz="900"/>
            </a:lvl2pPr>
            <a:lvl3pPr marL="685858" indent="0">
              <a:buNone/>
              <a:defRPr sz="750"/>
            </a:lvl3pPr>
            <a:lvl4pPr marL="1028786" indent="0">
              <a:buNone/>
              <a:defRPr sz="675"/>
            </a:lvl4pPr>
            <a:lvl5pPr marL="1371715" indent="0">
              <a:buNone/>
              <a:defRPr sz="675"/>
            </a:lvl5pPr>
            <a:lvl6pPr marL="1714644" indent="0">
              <a:buNone/>
              <a:defRPr sz="675"/>
            </a:lvl6pPr>
            <a:lvl7pPr marL="2057573" indent="0">
              <a:buNone/>
              <a:defRPr sz="675"/>
            </a:lvl7pPr>
            <a:lvl8pPr marL="2400502" indent="0">
              <a:buNone/>
              <a:defRPr sz="675"/>
            </a:lvl8pPr>
            <a:lvl9pPr marL="274343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5"/>
          <p:cNvSpPr>
            <a:spLocks noGrp="1"/>
          </p:cNvSpPr>
          <p:nvPr>
            <p:ph type="body" sz="quarter" idx="10"/>
          </p:nvPr>
        </p:nvSpPr>
        <p:spPr>
          <a:xfrm>
            <a:off x="1979374" y="200264"/>
            <a:ext cx="6912900" cy="719833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100" b="1" baseline="0">
                <a:solidFill>
                  <a:schemeClr val="bg1"/>
                </a:solidFill>
                <a:latin typeface="Candara" panose="020E0502030303020204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37608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5.xml"/><Relationship Id="rId12" Type="http://schemas.openxmlformats.org/officeDocument/2006/relationships/slideLayout" Target="../slideLayouts/slideLayout140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130.xml"/><Relationship Id="rId16" Type="http://schemas.openxmlformats.org/officeDocument/2006/relationships/theme" Target="../theme/theme10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3.xml"/><Relationship Id="rId1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Relationship Id="rId14" Type="http://schemas.openxmlformats.org/officeDocument/2006/relationships/slideLayout" Target="../slideLayouts/slideLayout14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image" Target="../media/image1.jpe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62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57.xml"/><Relationship Id="rId1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61.xml"/><Relationship Id="rId11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65.xml"/><Relationship Id="rId4" Type="http://schemas.openxmlformats.org/officeDocument/2006/relationships/slideLayout" Target="../slideLayouts/slideLayout159.xml"/><Relationship Id="rId9" Type="http://schemas.openxmlformats.org/officeDocument/2006/relationships/slideLayout" Target="../slideLayouts/slideLayout164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4.xml"/><Relationship Id="rId13" Type="http://schemas.openxmlformats.org/officeDocument/2006/relationships/slideLayout" Target="../slideLayouts/slideLayout179.xml"/><Relationship Id="rId3" Type="http://schemas.openxmlformats.org/officeDocument/2006/relationships/slideLayout" Target="../slideLayouts/slideLayout169.xml"/><Relationship Id="rId7" Type="http://schemas.openxmlformats.org/officeDocument/2006/relationships/slideLayout" Target="../slideLayouts/slideLayout173.xml"/><Relationship Id="rId12" Type="http://schemas.openxmlformats.org/officeDocument/2006/relationships/slideLayout" Target="../slideLayouts/slideLayout178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168.xml"/><Relationship Id="rId16" Type="http://schemas.openxmlformats.org/officeDocument/2006/relationships/theme" Target="../theme/theme13.xml"/><Relationship Id="rId1" Type="http://schemas.openxmlformats.org/officeDocument/2006/relationships/slideLayout" Target="../slideLayouts/slideLayout167.xml"/><Relationship Id="rId6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77.xml"/><Relationship Id="rId5" Type="http://schemas.openxmlformats.org/officeDocument/2006/relationships/slideLayout" Target="../slideLayouts/slideLayout171.xml"/><Relationship Id="rId1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76.xml"/><Relationship Id="rId4" Type="http://schemas.openxmlformats.org/officeDocument/2006/relationships/slideLayout" Target="../slideLayouts/slideLayout170.xml"/><Relationship Id="rId9" Type="http://schemas.openxmlformats.org/officeDocument/2006/relationships/slideLayout" Target="../slideLayouts/slideLayout175.xml"/><Relationship Id="rId14" Type="http://schemas.openxmlformats.org/officeDocument/2006/relationships/slideLayout" Target="../slideLayouts/slideLayout180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9.xml"/><Relationship Id="rId13" Type="http://schemas.openxmlformats.org/officeDocument/2006/relationships/slideLayout" Target="../slideLayouts/slideLayout194.xml"/><Relationship Id="rId18" Type="http://schemas.openxmlformats.org/officeDocument/2006/relationships/slideLayout" Target="../slideLayouts/slideLayout199.xml"/><Relationship Id="rId26" Type="http://schemas.openxmlformats.org/officeDocument/2006/relationships/slideLayout" Target="../slideLayouts/slideLayout207.xml"/><Relationship Id="rId3" Type="http://schemas.openxmlformats.org/officeDocument/2006/relationships/slideLayout" Target="../slideLayouts/slideLayout184.xml"/><Relationship Id="rId21" Type="http://schemas.openxmlformats.org/officeDocument/2006/relationships/slideLayout" Target="../slideLayouts/slideLayout202.xml"/><Relationship Id="rId7" Type="http://schemas.openxmlformats.org/officeDocument/2006/relationships/slideLayout" Target="../slideLayouts/slideLayout188.xml"/><Relationship Id="rId12" Type="http://schemas.openxmlformats.org/officeDocument/2006/relationships/slideLayout" Target="../slideLayouts/slideLayout193.xml"/><Relationship Id="rId17" Type="http://schemas.openxmlformats.org/officeDocument/2006/relationships/slideLayout" Target="../slideLayouts/slideLayout198.xml"/><Relationship Id="rId25" Type="http://schemas.openxmlformats.org/officeDocument/2006/relationships/slideLayout" Target="../slideLayouts/slideLayout206.xml"/><Relationship Id="rId2" Type="http://schemas.openxmlformats.org/officeDocument/2006/relationships/slideLayout" Target="../slideLayouts/slideLayout183.xml"/><Relationship Id="rId16" Type="http://schemas.openxmlformats.org/officeDocument/2006/relationships/slideLayout" Target="../slideLayouts/slideLayout197.xml"/><Relationship Id="rId20" Type="http://schemas.openxmlformats.org/officeDocument/2006/relationships/slideLayout" Target="../slideLayouts/slideLayout201.xml"/><Relationship Id="rId29" Type="http://schemas.openxmlformats.org/officeDocument/2006/relationships/image" Target="../media/image1.jpeg"/><Relationship Id="rId1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187.xml"/><Relationship Id="rId11" Type="http://schemas.openxmlformats.org/officeDocument/2006/relationships/slideLayout" Target="../slideLayouts/slideLayout192.xml"/><Relationship Id="rId24" Type="http://schemas.openxmlformats.org/officeDocument/2006/relationships/slideLayout" Target="../slideLayouts/slideLayout205.xml"/><Relationship Id="rId5" Type="http://schemas.openxmlformats.org/officeDocument/2006/relationships/slideLayout" Target="../slideLayouts/slideLayout186.xml"/><Relationship Id="rId15" Type="http://schemas.openxmlformats.org/officeDocument/2006/relationships/slideLayout" Target="../slideLayouts/slideLayout196.xml"/><Relationship Id="rId23" Type="http://schemas.openxmlformats.org/officeDocument/2006/relationships/slideLayout" Target="../slideLayouts/slideLayout204.xml"/><Relationship Id="rId28" Type="http://schemas.openxmlformats.org/officeDocument/2006/relationships/theme" Target="../theme/theme14.xml"/><Relationship Id="rId10" Type="http://schemas.openxmlformats.org/officeDocument/2006/relationships/slideLayout" Target="../slideLayouts/slideLayout191.xml"/><Relationship Id="rId19" Type="http://schemas.openxmlformats.org/officeDocument/2006/relationships/slideLayout" Target="../slideLayouts/slideLayout200.xml"/><Relationship Id="rId4" Type="http://schemas.openxmlformats.org/officeDocument/2006/relationships/slideLayout" Target="../slideLayouts/slideLayout185.xml"/><Relationship Id="rId9" Type="http://schemas.openxmlformats.org/officeDocument/2006/relationships/slideLayout" Target="../slideLayouts/slideLayout190.xml"/><Relationship Id="rId14" Type="http://schemas.openxmlformats.org/officeDocument/2006/relationships/slideLayout" Target="../slideLayouts/slideLayout195.xml"/><Relationship Id="rId22" Type="http://schemas.openxmlformats.org/officeDocument/2006/relationships/slideLayout" Target="../slideLayouts/slideLayout203.xml"/><Relationship Id="rId27" Type="http://schemas.openxmlformats.org/officeDocument/2006/relationships/slideLayout" Target="../slideLayouts/slideLayout208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11.xml"/><Relationship Id="rId7" Type="http://schemas.openxmlformats.org/officeDocument/2006/relationships/slideLayout" Target="../slideLayouts/slideLayout215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210.xml"/><Relationship Id="rId1" Type="http://schemas.openxmlformats.org/officeDocument/2006/relationships/slideLayout" Target="../slideLayouts/slideLayout209.xml"/><Relationship Id="rId6" Type="http://schemas.openxmlformats.org/officeDocument/2006/relationships/slideLayout" Target="../slideLayouts/slideLayout214.xml"/><Relationship Id="rId11" Type="http://schemas.openxmlformats.org/officeDocument/2006/relationships/slideLayout" Target="../slideLayouts/slideLayout219.xml"/><Relationship Id="rId5" Type="http://schemas.openxmlformats.org/officeDocument/2006/relationships/slideLayout" Target="../slideLayouts/slideLayout213.xml"/><Relationship Id="rId10" Type="http://schemas.openxmlformats.org/officeDocument/2006/relationships/slideLayout" Target="../slideLayouts/slideLayout218.xml"/><Relationship Id="rId4" Type="http://schemas.openxmlformats.org/officeDocument/2006/relationships/slideLayout" Target="../slideLayouts/slideLayout212.xml"/><Relationship Id="rId9" Type="http://schemas.openxmlformats.org/officeDocument/2006/relationships/slideLayout" Target="../slideLayouts/slideLayout217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7.xml"/><Relationship Id="rId13" Type="http://schemas.openxmlformats.org/officeDocument/2006/relationships/slideLayout" Target="../slideLayouts/slideLayout232.xml"/><Relationship Id="rId3" Type="http://schemas.openxmlformats.org/officeDocument/2006/relationships/slideLayout" Target="../slideLayouts/slideLayout222.xml"/><Relationship Id="rId7" Type="http://schemas.openxmlformats.org/officeDocument/2006/relationships/slideLayout" Target="../slideLayouts/slideLayout226.xml"/><Relationship Id="rId12" Type="http://schemas.openxmlformats.org/officeDocument/2006/relationships/slideLayout" Target="../slideLayouts/slideLayout231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21.xml"/><Relationship Id="rId16" Type="http://schemas.openxmlformats.org/officeDocument/2006/relationships/theme" Target="../theme/theme16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1" Type="http://schemas.openxmlformats.org/officeDocument/2006/relationships/slideLayout" Target="../slideLayouts/slideLayout230.xml"/><Relationship Id="rId5" Type="http://schemas.openxmlformats.org/officeDocument/2006/relationships/slideLayout" Target="../slideLayouts/slideLayout224.xml"/><Relationship Id="rId15" Type="http://schemas.openxmlformats.org/officeDocument/2006/relationships/slideLayout" Target="../slideLayouts/slideLayout234.xml"/><Relationship Id="rId10" Type="http://schemas.openxmlformats.org/officeDocument/2006/relationships/slideLayout" Target="../slideLayouts/slideLayout229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Relationship Id="rId14" Type="http://schemas.openxmlformats.org/officeDocument/2006/relationships/slideLayout" Target="../slideLayouts/slideLayout233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37.xml"/><Relationship Id="rId7" Type="http://schemas.openxmlformats.org/officeDocument/2006/relationships/slideLayout" Target="../slideLayouts/slideLayout241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236.xml"/><Relationship Id="rId1" Type="http://schemas.openxmlformats.org/officeDocument/2006/relationships/slideLayout" Target="../slideLayouts/slideLayout235.xml"/><Relationship Id="rId6" Type="http://schemas.openxmlformats.org/officeDocument/2006/relationships/slideLayout" Target="../slideLayouts/slideLayout240.xml"/><Relationship Id="rId11" Type="http://schemas.openxmlformats.org/officeDocument/2006/relationships/slideLayout" Target="../slideLayouts/slideLayout245.xml"/><Relationship Id="rId5" Type="http://schemas.openxmlformats.org/officeDocument/2006/relationships/slideLayout" Target="../slideLayouts/slideLayout239.xml"/><Relationship Id="rId10" Type="http://schemas.openxmlformats.org/officeDocument/2006/relationships/slideLayout" Target="../slideLayouts/slideLayout244.xml"/><Relationship Id="rId4" Type="http://schemas.openxmlformats.org/officeDocument/2006/relationships/slideLayout" Target="../slideLayouts/slideLayout238.xml"/><Relationship Id="rId9" Type="http://schemas.openxmlformats.org/officeDocument/2006/relationships/slideLayout" Target="../slideLayouts/slideLayout243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3.xml"/><Relationship Id="rId13" Type="http://schemas.openxmlformats.org/officeDocument/2006/relationships/slideLayout" Target="../slideLayouts/slideLayout258.xml"/><Relationship Id="rId3" Type="http://schemas.openxmlformats.org/officeDocument/2006/relationships/slideLayout" Target="../slideLayouts/slideLayout248.xml"/><Relationship Id="rId7" Type="http://schemas.openxmlformats.org/officeDocument/2006/relationships/slideLayout" Target="../slideLayouts/slideLayout252.xml"/><Relationship Id="rId12" Type="http://schemas.openxmlformats.org/officeDocument/2006/relationships/slideLayout" Target="../slideLayouts/slideLayout257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47.xml"/><Relationship Id="rId16" Type="http://schemas.openxmlformats.org/officeDocument/2006/relationships/theme" Target="../theme/theme18.xml"/><Relationship Id="rId1" Type="http://schemas.openxmlformats.org/officeDocument/2006/relationships/slideLayout" Target="../slideLayouts/slideLayout246.xml"/><Relationship Id="rId6" Type="http://schemas.openxmlformats.org/officeDocument/2006/relationships/slideLayout" Target="../slideLayouts/slideLayout251.xml"/><Relationship Id="rId11" Type="http://schemas.openxmlformats.org/officeDocument/2006/relationships/slideLayout" Target="../slideLayouts/slideLayout256.xml"/><Relationship Id="rId5" Type="http://schemas.openxmlformats.org/officeDocument/2006/relationships/slideLayout" Target="../slideLayouts/slideLayout250.xml"/><Relationship Id="rId15" Type="http://schemas.openxmlformats.org/officeDocument/2006/relationships/slideLayout" Target="../slideLayouts/slideLayout260.xml"/><Relationship Id="rId10" Type="http://schemas.openxmlformats.org/officeDocument/2006/relationships/slideLayout" Target="../slideLayouts/slideLayout255.xml"/><Relationship Id="rId4" Type="http://schemas.openxmlformats.org/officeDocument/2006/relationships/slideLayout" Target="../slideLayouts/slideLayout249.xml"/><Relationship Id="rId9" Type="http://schemas.openxmlformats.org/officeDocument/2006/relationships/slideLayout" Target="../slideLayouts/slideLayout254.xml"/><Relationship Id="rId14" Type="http://schemas.openxmlformats.org/officeDocument/2006/relationships/slideLayout" Target="../slideLayouts/slideLayout259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3.xml"/><Relationship Id="rId7" Type="http://schemas.openxmlformats.org/officeDocument/2006/relationships/slideLayout" Target="../slideLayouts/slideLayout267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62.xml"/><Relationship Id="rId1" Type="http://schemas.openxmlformats.org/officeDocument/2006/relationships/slideLayout" Target="../slideLayouts/slideLayout261.xml"/><Relationship Id="rId6" Type="http://schemas.openxmlformats.org/officeDocument/2006/relationships/slideLayout" Target="../slideLayouts/slideLayout266.xml"/><Relationship Id="rId11" Type="http://schemas.openxmlformats.org/officeDocument/2006/relationships/slideLayout" Target="../slideLayouts/slideLayout271.xml"/><Relationship Id="rId5" Type="http://schemas.openxmlformats.org/officeDocument/2006/relationships/slideLayout" Target="../slideLayouts/slideLayout265.xml"/><Relationship Id="rId10" Type="http://schemas.openxmlformats.org/officeDocument/2006/relationships/slideLayout" Target="../slideLayouts/slideLayout270.xml"/><Relationship Id="rId4" Type="http://schemas.openxmlformats.org/officeDocument/2006/relationships/slideLayout" Target="../slideLayouts/slideLayout264.xml"/><Relationship Id="rId9" Type="http://schemas.openxmlformats.org/officeDocument/2006/relationships/slideLayout" Target="../slideLayouts/slideLayout26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9.xml"/><Relationship Id="rId13" Type="http://schemas.openxmlformats.org/officeDocument/2006/relationships/slideLayout" Target="../slideLayouts/slideLayout284.xml"/><Relationship Id="rId3" Type="http://schemas.openxmlformats.org/officeDocument/2006/relationships/slideLayout" Target="../slideLayouts/slideLayout274.xml"/><Relationship Id="rId7" Type="http://schemas.openxmlformats.org/officeDocument/2006/relationships/slideLayout" Target="../slideLayouts/slideLayout278.xml"/><Relationship Id="rId12" Type="http://schemas.openxmlformats.org/officeDocument/2006/relationships/slideLayout" Target="../slideLayouts/slideLayout283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73.xml"/><Relationship Id="rId16" Type="http://schemas.openxmlformats.org/officeDocument/2006/relationships/theme" Target="../theme/theme20.xml"/><Relationship Id="rId1" Type="http://schemas.openxmlformats.org/officeDocument/2006/relationships/slideLayout" Target="../slideLayouts/slideLayout272.xml"/><Relationship Id="rId6" Type="http://schemas.openxmlformats.org/officeDocument/2006/relationships/slideLayout" Target="../slideLayouts/slideLayout277.xml"/><Relationship Id="rId11" Type="http://schemas.openxmlformats.org/officeDocument/2006/relationships/slideLayout" Target="../slideLayouts/slideLayout282.xml"/><Relationship Id="rId5" Type="http://schemas.openxmlformats.org/officeDocument/2006/relationships/slideLayout" Target="../slideLayouts/slideLayout276.xml"/><Relationship Id="rId15" Type="http://schemas.openxmlformats.org/officeDocument/2006/relationships/slideLayout" Target="../slideLayouts/slideLayout286.xml"/><Relationship Id="rId10" Type="http://schemas.openxmlformats.org/officeDocument/2006/relationships/slideLayout" Target="../slideLayouts/slideLayout281.xml"/><Relationship Id="rId4" Type="http://schemas.openxmlformats.org/officeDocument/2006/relationships/slideLayout" Target="../slideLayouts/slideLayout275.xml"/><Relationship Id="rId9" Type="http://schemas.openxmlformats.org/officeDocument/2006/relationships/slideLayout" Target="../slideLayouts/slideLayout280.xml"/><Relationship Id="rId14" Type="http://schemas.openxmlformats.org/officeDocument/2006/relationships/slideLayout" Target="../slideLayouts/slideLayout285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13" Type="http://schemas.openxmlformats.org/officeDocument/2006/relationships/theme" Target="../theme/theme21.xml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slideLayout" Target="../slideLayouts/slideLayout298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Relationship Id="rId14" Type="http://schemas.openxmlformats.org/officeDocument/2006/relationships/image" Target="../media/image1.jpeg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01.xml"/><Relationship Id="rId7" Type="http://schemas.openxmlformats.org/officeDocument/2006/relationships/slideLayout" Target="../slideLayouts/slideLayout305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300.xml"/><Relationship Id="rId1" Type="http://schemas.openxmlformats.org/officeDocument/2006/relationships/slideLayout" Target="../slideLayouts/slideLayout299.xml"/><Relationship Id="rId6" Type="http://schemas.openxmlformats.org/officeDocument/2006/relationships/slideLayout" Target="../slideLayouts/slideLayout304.xml"/><Relationship Id="rId11" Type="http://schemas.openxmlformats.org/officeDocument/2006/relationships/slideLayout" Target="../slideLayouts/slideLayout309.xml"/><Relationship Id="rId5" Type="http://schemas.openxmlformats.org/officeDocument/2006/relationships/slideLayout" Target="../slideLayouts/slideLayout303.xml"/><Relationship Id="rId10" Type="http://schemas.openxmlformats.org/officeDocument/2006/relationships/slideLayout" Target="../slideLayouts/slideLayout308.xml"/><Relationship Id="rId4" Type="http://schemas.openxmlformats.org/officeDocument/2006/relationships/slideLayout" Target="../slideLayouts/slideLayout302.xml"/><Relationship Id="rId9" Type="http://schemas.openxmlformats.org/officeDocument/2006/relationships/slideLayout" Target="../slideLayouts/slideLayout307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7.xml"/><Relationship Id="rId13" Type="http://schemas.openxmlformats.org/officeDocument/2006/relationships/slideLayout" Target="../slideLayouts/slideLayout322.xml"/><Relationship Id="rId3" Type="http://schemas.openxmlformats.org/officeDocument/2006/relationships/slideLayout" Target="../slideLayouts/slideLayout312.xml"/><Relationship Id="rId7" Type="http://schemas.openxmlformats.org/officeDocument/2006/relationships/slideLayout" Target="../slideLayouts/slideLayout316.xml"/><Relationship Id="rId12" Type="http://schemas.openxmlformats.org/officeDocument/2006/relationships/slideLayout" Target="../slideLayouts/slideLayout321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311.xml"/><Relationship Id="rId16" Type="http://schemas.openxmlformats.org/officeDocument/2006/relationships/theme" Target="../theme/theme23.xml"/><Relationship Id="rId1" Type="http://schemas.openxmlformats.org/officeDocument/2006/relationships/slideLayout" Target="../slideLayouts/slideLayout310.xml"/><Relationship Id="rId6" Type="http://schemas.openxmlformats.org/officeDocument/2006/relationships/slideLayout" Target="../slideLayouts/slideLayout315.xml"/><Relationship Id="rId11" Type="http://schemas.openxmlformats.org/officeDocument/2006/relationships/slideLayout" Target="../slideLayouts/slideLayout320.xml"/><Relationship Id="rId5" Type="http://schemas.openxmlformats.org/officeDocument/2006/relationships/slideLayout" Target="../slideLayouts/slideLayout314.xml"/><Relationship Id="rId1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19.xml"/><Relationship Id="rId4" Type="http://schemas.openxmlformats.org/officeDocument/2006/relationships/slideLayout" Target="../slideLayouts/slideLayout313.xml"/><Relationship Id="rId9" Type="http://schemas.openxmlformats.org/officeDocument/2006/relationships/slideLayout" Target="../slideLayouts/slideLayout318.xml"/><Relationship Id="rId14" Type="http://schemas.openxmlformats.org/officeDocument/2006/relationships/slideLayout" Target="../slideLayouts/slideLayout323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2.xml"/><Relationship Id="rId13" Type="http://schemas.openxmlformats.org/officeDocument/2006/relationships/theme" Target="../theme/theme24.xml"/><Relationship Id="rId3" Type="http://schemas.openxmlformats.org/officeDocument/2006/relationships/slideLayout" Target="../slideLayouts/slideLayout327.xml"/><Relationship Id="rId7" Type="http://schemas.openxmlformats.org/officeDocument/2006/relationships/slideLayout" Target="../slideLayouts/slideLayout331.xml"/><Relationship Id="rId12" Type="http://schemas.openxmlformats.org/officeDocument/2006/relationships/slideLayout" Target="../slideLayouts/slideLayout336.xml"/><Relationship Id="rId2" Type="http://schemas.openxmlformats.org/officeDocument/2006/relationships/slideLayout" Target="../slideLayouts/slideLayout326.xml"/><Relationship Id="rId1" Type="http://schemas.openxmlformats.org/officeDocument/2006/relationships/slideLayout" Target="../slideLayouts/slideLayout325.xml"/><Relationship Id="rId6" Type="http://schemas.openxmlformats.org/officeDocument/2006/relationships/slideLayout" Target="../slideLayouts/slideLayout330.xml"/><Relationship Id="rId11" Type="http://schemas.openxmlformats.org/officeDocument/2006/relationships/slideLayout" Target="../slideLayouts/slideLayout335.xml"/><Relationship Id="rId5" Type="http://schemas.openxmlformats.org/officeDocument/2006/relationships/slideLayout" Target="../slideLayouts/slideLayout329.xml"/><Relationship Id="rId10" Type="http://schemas.openxmlformats.org/officeDocument/2006/relationships/slideLayout" Target="../slideLayouts/slideLayout334.xml"/><Relationship Id="rId4" Type="http://schemas.openxmlformats.org/officeDocument/2006/relationships/slideLayout" Target="../slideLayouts/slideLayout328.xml"/><Relationship Id="rId9" Type="http://schemas.openxmlformats.org/officeDocument/2006/relationships/slideLayout" Target="../slideLayouts/slideLayout333.xml"/><Relationship Id="rId14" Type="http://schemas.openxmlformats.org/officeDocument/2006/relationships/image" Target="../media/image1.jpeg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39.xml"/><Relationship Id="rId7" Type="http://schemas.openxmlformats.org/officeDocument/2006/relationships/slideLayout" Target="../slideLayouts/slideLayout343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338.xml"/><Relationship Id="rId1" Type="http://schemas.openxmlformats.org/officeDocument/2006/relationships/slideLayout" Target="../slideLayouts/slideLayout337.xml"/><Relationship Id="rId6" Type="http://schemas.openxmlformats.org/officeDocument/2006/relationships/slideLayout" Target="../slideLayouts/slideLayout342.xml"/><Relationship Id="rId11" Type="http://schemas.openxmlformats.org/officeDocument/2006/relationships/slideLayout" Target="../slideLayouts/slideLayout347.xml"/><Relationship Id="rId5" Type="http://schemas.openxmlformats.org/officeDocument/2006/relationships/slideLayout" Target="../slideLayouts/slideLayout341.xml"/><Relationship Id="rId10" Type="http://schemas.openxmlformats.org/officeDocument/2006/relationships/slideLayout" Target="../slideLayouts/slideLayout346.xml"/><Relationship Id="rId4" Type="http://schemas.openxmlformats.org/officeDocument/2006/relationships/slideLayout" Target="../slideLayouts/slideLayout340.xml"/><Relationship Id="rId9" Type="http://schemas.openxmlformats.org/officeDocument/2006/relationships/slideLayout" Target="../slideLayouts/slideLayout345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5.xml"/><Relationship Id="rId13" Type="http://schemas.openxmlformats.org/officeDocument/2006/relationships/slideLayout" Target="../slideLayouts/slideLayout360.xml"/><Relationship Id="rId3" Type="http://schemas.openxmlformats.org/officeDocument/2006/relationships/slideLayout" Target="../slideLayouts/slideLayout350.xml"/><Relationship Id="rId7" Type="http://schemas.openxmlformats.org/officeDocument/2006/relationships/slideLayout" Target="../slideLayouts/slideLayout354.xml"/><Relationship Id="rId12" Type="http://schemas.openxmlformats.org/officeDocument/2006/relationships/slideLayout" Target="../slideLayouts/slideLayout359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349.xml"/><Relationship Id="rId16" Type="http://schemas.openxmlformats.org/officeDocument/2006/relationships/theme" Target="../theme/theme26.xml"/><Relationship Id="rId1" Type="http://schemas.openxmlformats.org/officeDocument/2006/relationships/slideLayout" Target="../slideLayouts/slideLayout348.xml"/><Relationship Id="rId6" Type="http://schemas.openxmlformats.org/officeDocument/2006/relationships/slideLayout" Target="../slideLayouts/slideLayout353.xml"/><Relationship Id="rId11" Type="http://schemas.openxmlformats.org/officeDocument/2006/relationships/slideLayout" Target="../slideLayouts/slideLayout358.xml"/><Relationship Id="rId5" Type="http://schemas.openxmlformats.org/officeDocument/2006/relationships/slideLayout" Target="../slideLayouts/slideLayout352.xml"/><Relationship Id="rId15" Type="http://schemas.openxmlformats.org/officeDocument/2006/relationships/slideLayout" Target="../slideLayouts/slideLayout362.xml"/><Relationship Id="rId10" Type="http://schemas.openxmlformats.org/officeDocument/2006/relationships/slideLayout" Target="../slideLayouts/slideLayout357.xml"/><Relationship Id="rId4" Type="http://schemas.openxmlformats.org/officeDocument/2006/relationships/slideLayout" Target="../slideLayouts/slideLayout351.xml"/><Relationship Id="rId9" Type="http://schemas.openxmlformats.org/officeDocument/2006/relationships/slideLayout" Target="../slideLayouts/slideLayout356.xml"/><Relationship Id="rId14" Type="http://schemas.openxmlformats.org/officeDocument/2006/relationships/slideLayout" Target="../slideLayouts/slideLayout36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40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66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92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slideLayout" Target="../slideLayouts/slideLayout10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14" Type="http://schemas.openxmlformats.org/officeDocument/2006/relationships/image" Target="../media/image1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4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26359CF-E721-46F5-86BC-C0BD88BDF4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60" r:id="rId1"/>
    <p:sldLayoutId id="2147484861" r:id="rId2"/>
    <p:sldLayoutId id="2147484862" r:id="rId3"/>
    <p:sldLayoutId id="2147484863" r:id="rId4"/>
    <p:sldLayoutId id="2147485030" r:id="rId5"/>
    <p:sldLayoutId id="2147484864" r:id="rId6"/>
    <p:sldLayoutId id="2147484865" r:id="rId7"/>
    <p:sldLayoutId id="2147484866" r:id="rId8"/>
    <p:sldLayoutId id="2147484867" r:id="rId9"/>
    <p:sldLayoutId id="2147484868" r:id="rId10"/>
    <p:sldLayoutId id="2147484869" r:id="rId11"/>
    <p:sldLayoutId id="2147485031" r:id="rId12"/>
    <p:sldLayoutId id="2147485032" r:id="rId13"/>
    <p:sldLayoutId id="2147485033" r:id="rId14"/>
    <p:sldLayoutId id="2147485034" r:id="rId15"/>
    <p:sldLayoutId id="2147485035" r:id="rId16"/>
    <p:sldLayoutId id="2147485036" r:id="rId17"/>
    <p:sldLayoutId id="2147485037" r:id="rId18"/>
    <p:sldLayoutId id="2147485038" r:id="rId19"/>
    <p:sldLayoutId id="2147485039" r:id="rId20"/>
    <p:sldLayoutId id="2147485040" r:id="rId21"/>
    <p:sldLayoutId id="2147485041" r:id="rId22"/>
    <p:sldLayoutId id="2147485042" r:id="rId23"/>
    <p:sldLayoutId id="2147485043" r:id="rId24"/>
    <p:sldLayoutId id="2147485044" r:id="rId25"/>
    <p:sldLayoutId id="2147485045" r:id="rId26"/>
    <p:sldLayoutId id="2147485046" r:id="rId2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094" r:id="rId1"/>
    <p:sldLayoutId id="2147485095" r:id="rId2"/>
    <p:sldLayoutId id="2147485096" r:id="rId3"/>
    <p:sldLayoutId id="2147485097" r:id="rId4"/>
    <p:sldLayoutId id="2147485098" r:id="rId5"/>
    <p:sldLayoutId id="2147485099" r:id="rId6"/>
    <p:sldLayoutId id="2147485100" r:id="rId7"/>
    <p:sldLayoutId id="2147485101" r:id="rId8"/>
    <p:sldLayoutId id="2147485102" r:id="rId9"/>
    <p:sldLayoutId id="2147485103" r:id="rId10"/>
    <p:sldLayoutId id="2147485104" r:id="rId11"/>
    <p:sldLayoutId id="2147485105" r:id="rId12"/>
    <p:sldLayoutId id="2147485106" r:id="rId13"/>
    <p:sldLayoutId id="2147485107" r:id="rId14"/>
    <p:sldLayoutId id="2147485108" r:id="rId15"/>
  </p:sldLayoutIdLst>
  <p:txStyles>
    <p:titleStyle>
      <a:lvl1pPr algn="ctr" defTabSz="752475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2pPr>
      <a:lvl3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3pPr>
      <a:lvl4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4pPr>
      <a:lvl5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82575" indent="-28257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11188" indent="-234950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41388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17625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5450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289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6pPr>
      <a:lvl7pPr marL="244978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7pPr>
      <a:lvl8pPr marL="282667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8pPr>
      <a:lvl9pPr marL="320356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689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378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3066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0755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445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6133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3822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15118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BB6FF19-105C-4FB5-BABC-0C7E807149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24" r:id="rId1"/>
    <p:sldLayoutId id="2147484925" r:id="rId2"/>
    <p:sldLayoutId id="2147484926" r:id="rId3"/>
    <p:sldLayoutId id="2147484927" r:id="rId4"/>
    <p:sldLayoutId id="2147485109" r:id="rId5"/>
    <p:sldLayoutId id="2147484928" r:id="rId6"/>
    <p:sldLayoutId id="2147484929" r:id="rId7"/>
    <p:sldLayoutId id="2147484930" r:id="rId8"/>
    <p:sldLayoutId id="2147484931" r:id="rId9"/>
    <p:sldLayoutId id="2147484932" r:id="rId10"/>
    <p:sldLayoutId id="2147484933" r:id="rId11"/>
    <p:sldLayoutId id="214748511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19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72C8E9-1CA7-41C6-ACCE-9737A91ECCAC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294AA1D-DA09-4639-86E6-BB3C5D4540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34" r:id="rId1"/>
    <p:sldLayoutId id="2147484935" r:id="rId2"/>
    <p:sldLayoutId id="2147484936" r:id="rId3"/>
    <p:sldLayoutId id="2147484937" r:id="rId4"/>
    <p:sldLayoutId id="2147484938" r:id="rId5"/>
    <p:sldLayoutId id="2147484939" r:id="rId6"/>
    <p:sldLayoutId id="2147484940" r:id="rId7"/>
    <p:sldLayoutId id="2147484941" r:id="rId8"/>
    <p:sldLayoutId id="2147484942" r:id="rId9"/>
    <p:sldLayoutId id="2147484943" r:id="rId10"/>
    <p:sldLayoutId id="214748494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111" r:id="rId1"/>
    <p:sldLayoutId id="2147485112" r:id="rId2"/>
    <p:sldLayoutId id="2147485113" r:id="rId3"/>
    <p:sldLayoutId id="2147485114" r:id="rId4"/>
    <p:sldLayoutId id="2147485115" r:id="rId5"/>
    <p:sldLayoutId id="2147485116" r:id="rId6"/>
    <p:sldLayoutId id="2147485117" r:id="rId7"/>
    <p:sldLayoutId id="2147485118" r:id="rId8"/>
    <p:sldLayoutId id="2147485119" r:id="rId9"/>
    <p:sldLayoutId id="2147485120" r:id="rId10"/>
    <p:sldLayoutId id="2147485121" r:id="rId11"/>
    <p:sldLayoutId id="2147485122" r:id="rId12"/>
    <p:sldLayoutId id="2147485123" r:id="rId13"/>
    <p:sldLayoutId id="2147485124" r:id="rId14"/>
    <p:sldLayoutId id="2147485125" r:id="rId15"/>
  </p:sldLayoutIdLst>
  <p:txStyles>
    <p:titleStyle>
      <a:lvl1pPr algn="ctr" defTabSz="752475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2pPr>
      <a:lvl3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3pPr>
      <a:lvl4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4pPr>
      <a:lvl5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82575" indent="-28257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11188" indent="-234950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41388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17625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5450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289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6pPr>
      <a:lvl7pPr marL="244978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7pPr>
      <a:lvl8pPr marL="282667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8pPr>
      <a:lvl9pPr marL="320356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689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378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3066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0755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445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6133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3822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15118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92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95D02E0-245E-4D3D-98E2-8D15EE104C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45" r:id="rId1"/>
    <p:sldLayoutId id="2147484946" r:id="rId2"/>
    <p:sldLayoutId id="2147484947" r:id="rId3"/>
    <p:sldLayoutId id="2147484948" r:id="rId4"/>
    <p:sldLayoutId id="2147485126" r:id="rId5"/>
    <p:sldLayoutId id="2147484949" r:id="rId6"/>
    <p:sldLayoutId id="2147484950" r:id="rId7"/>
    <p:sldLayoutId id="2147484951" r:id="rId8"/>
    <p:sldLayoutId id="2147484952" r:id="rId9"/>
    <p:sldLayoutId id="2147484953" r:id="rId10"/>
    <p:sldLayoutId id="2147484954" r:id="rId11"/>
    <p:sldLayoutId id="2147485127" r:id="rId12"/>
    <p:sldLayoutId id="2147485128" r:id="rId13"/>
    <p:sldLayoutId id="2147485129" r:id="rId14"/>
    <p:sldLayoutId id="2147485130" r:id="rId15"/>
    <p:sldLayoutId id="2147485131" r:id="rId16"/>
    <p:sldLayoutId id="2147485132" r:id="rId17"/>
    <p:sldLayoutId id="2147485133" r:id="rId18"/>
    <p:sldLayoutId id="2147485134" r:id="rId19"/>
    <p:sldLayoutId id="2147485135" r:id="rId20"/>
    <p:sldLayoutId id="2147485136" r:id="rId21"/>
    <p:sldLayoutId id="2147485137" r:id="rId22"/>
    <p:sldLayoutId id="2147485138" r:id="rId23"/>
    <p:sldLayoutId id="2147485139" r:id="rId24"/>
    <p:sldLayoutId id="2147485140" r:id="rId25"/>
    <p:sldLayoutId id="2147485141" r:id="rId26"/>
    <p:sldLayoutId id="2147485142" r:id="rId2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4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69218E3-40A0-4210-B89A-8C2CBCF0E9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55" r:id="rId1"/>
    <p:sldLayoutId id="2147484956" r:id="rId2"/>
    <p:sldLayoutId id="2147484957" r:id="rId3"/>
    <p:sldLayoutId id="2147484958" r:id="rId4"/>
    <p:sldLayoutId id="2147484959" r:id="rId5"/>
    <p:sldLayoutId id="2147484960" r:id="rId6"/>
    <p:sldLayoutId id="2147484961" r:id="rId7"/>
    <p:sldLayoutId id="2147484962" r:id="rId8"/>
    <p:sldLayoutId id="2147484963" r:id="rId9"/>
    <p:sldLayoutId id="2147484964" r:id="rId10"/>
    <p:sldLayoutId id="214748496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143" r:id="rId1"/>
    <p:sldLayoutId id="2147485144" r:id="rId2"/>
    <p:sldLayoutId id="2147485145" r:id="rId3"/>
    <p:sldLayoutId id="2147485146" r:id="rId4"/>
    <p:sldLayoutId id="2147485147" r:id="rId5"/>
    <p:sldLayoutId id="2147485148" r:id="rId6"/>
    <p:sldLayoutId id="2147485149" r:id="rId7"/>
    <p:sldLayoutId id="2147485150" r:id="rId8"/>
    <p:sldLayoutId id="2147485151" r:id="rId9"/>
    <p:sldLayoutId id="2147485152" r:id="rId10"/>
    <p:sldLayoutId id="2147485153" r:id="rId11"/>
    <p:sldLayoutId id="2147485154" r:id="rId12"/>
    <p:sldLayoutId id="2147485155" r:id="rId13"/>
    <p:sldLayoutId id="2147485156" r:id="rId14"/>
    <p:sldLayoutId id="2147485157" r:id="rId15"/>
  </p:sldLayoutIdLst>
  <p:hf hdr="0" ftr="0" dt="0"/>
  <p:txStyles>
    <p:titleStyle>
      <a:lvl1pPr algn="ctr" defTabSz="752475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2pPr>
      <a:lvl3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3pPr>
      <a:lvl4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4pPr>
      <a:lvl5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82575" indent="-28257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11188" indent="-234950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41388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17625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5450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289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6pPr>
      <a:lvl7pPr marL="244978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7pPr>
      <a:lvl8pPr marL="282667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8pPr>
      <a:lvl9pPr marL="320356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689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378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3066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0755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445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6133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3822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15118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12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35CD5AF-313F-4299-903C-D01B6B9122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66" r:id="rId1"/>
    <p:sldLayoutId id="2147484967" r:id="rId2"/>
    <p:sldLayoutId id="2147484968" r:id="rId3"/>
    <p:sldLayoutId id="2147484969" r:id="rId4"/>
    <p:sldLayoutId id="2147484970" r:id="rId5"/>
    <p:sldLayoutId id="2147484971" r:id="rId6"/>
    <p:sldLayoutId id="2147484972" r:id="rId7"/>
    <p:sldLayoutId id="2147484973" r:id="rId8"/>
    <p:sldLayoutId id="2147484974" r:id="rId9"/>
    <p:sldLayoutId id="2147484975" r:id="rId10"/>
    <p:sldLayoutId id="214748497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158" r:id="rId1"/>
    <p:sldLayoutId id="2147485159" r:id="rId2"/>
    <p:sldLayoutId id="2147485160" r:id="rId3"/>
    <p:sldLayoutId id="2147485161" r:id="rId4"/>
    <p:sldLayoutId id="2147485162" r:id="rId5"/>
    <p:sldLayoutId id="2147485163" r:id="rId6"/>
    <p:sldLayoutId id="2147485164" r:id="rId7"/>
    <p:sldLayoutId id="2147485165" r:id="rId8"/>
    <p:sldLayoutId id="2147485166" r:id="rId9"/>
    <p:sldLayoutId id="2147485167" r:id="rId10"/>
    <p:sldLayoutId id="2147485168" r:id="rId11"/>
    <p:sldLayoutId id="2147485169" r:id="rId12"/>
    <p:sldLayoutId id="2147485170" r:id="rId13"/>
    <p:sldLayoutId id="2147485171" r:id="rId14"/>
    <p:sldLayoutId id="2147485172" r:id="rId15"/>
  </p:sldLayoutIdLst>
  <p:hf hdr="0" ftr="0" dt="0"/>
  <p:txStyles>
    <p:titleStyle>
      <a:lvl1pPr algn="ctr" defTabSz="752475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2pPr>
      <a:lvl3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3pPr>
      <a:lvl4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4pPr>
      <a:lvl5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82575" indent="-28257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11188" indent="-234950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41388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17625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5450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289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6pPr>
      <a:lvl7pPr marL="244978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7pPr>
      <a:lvl8pPr marL="282667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8pPr>
      <a:lvl9pPr marL="320356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689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378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3066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0755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445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6133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3822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15118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22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7F4316B-B798-46E0-93EA-C99094345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77" r:id="rId1"/>
    <p:sldLayoutId id="2147484978" r:id="rId2"/>
    <p:sldLayoutId id="2147484979" r:id="rId3"/>
    <p:sldLayoutId id="2147484980" r:id="rId4"/>
    <p:sldLayoutId id="2147484981" r:id="rId5"/>
    <p:sldLayoutId id="2147484982" r:id="rId6"/>
    <p:sldLayoutId id="2147484983" r:id="rId7"/>
    <p:sldLayoutId id="2147484984" r:id="rId8"/>
    <p:sldLayoutId id="2147484985" r:id="rId9"/>
    <p:sldLayoutId id="2147484986" r:id="rId10"/>
    <p:sldLayoutId id="214748498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E045F5-D627-4C11-9C0B-1D12EC352F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70" r:id="rId1"/>
    <p:sldLayoutId id="2147484871" r:id="rId2"/>
    <p:sldLayoutId id="2147484872" r:id="rId3"/>
    <p:sldLayoutId id="2147484873" r:id="rId4"/>
    <p:sldLayoutId id="2147484874" r:id="rId5"/>
    <p:sldLayoutId id="2147484875" r:id="rId6"/>
    <p:sldLayoutId id="2147484876" r:id="rId7"/>
    <p:sldLayoutId id="2147484877" r:id="rId8"/>
    <p:sldLayoutId id="2147484878" r:id="rId9"/>
    <p:sldLayoutId id="2147484879" r:id="rId10"/>
    <p:sldLayoutId id="214748488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173" r:id="rId1"/>
    <p:sldLayoutId id="2147485174" r:id="rId2"/>
    <p:sldLayoutId id="2147485175" r:id="rId3"/>
    <p:sldLayoutId id="2147485176" r:id="rId4"/>
    <p:sldLayoutId id="2147485177" r:id="rId5"/>
    <p:sldLayoutId id="2147485178" r:id="rId6"/>
    <p:sldLayoutId id="2147485179" r:id="rId7"/>
    <p:sldLayoutId id="2147485180" r:id="rId8"/>
    <p:sldLayoutId id="2147485181" r:id="rId9"/>
    <p:sldLayoutId id="2147485182" r:id="rId10"/>
    <p:sldLayoutId id="2147485183" r:id="rId11"/>
    <p:sldLayoutId id="2147485184" r:id="rId12"/>
    <p:sldLayoutId id="2147485185" r:id="rId13"/>
    <p:sldLayoutId id="2147485186" r:id="rId14"/>
    <p:sldLayoutId id="2147485187" r:id="rId15"/>
  </p:sldLayoutIdLst>
  <p:hf hdr="0" ftr="0" dt="0"/>
  <p:txStyles>
    <p:titleStyle>
      <a:lvl1pPr algn="ctr" defTabSz="752475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2pPr>
      <a:lvl3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3pPr>
      <a:lvl4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4pPr>
      <a:lvl5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82575" indent="-28257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11188" indent="-234950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41388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17625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5450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289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6pPr>
      <a:lvl7pPr marL="244978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7pPr>
      <a:lvl8pPr marL="282667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8pPr>
      <a:lvl9pPr marL="320356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689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378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3066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0755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445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6133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3822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15118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D14D287-AB92-4C54-8176-B17A425F05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88" r:id="rId1"/>
    <p:sldLayoutId id="2147484989" r:id="rId2"/>
    <p:sldLayoutId id="2147484990" r:id="rId3"/>
    <p:sldLayoutId id="2147484991" r:id="rId4"/>
    <p:sldLayoutId id="2147485188" r:id="rId5"/>
    <p:sldLayoutId id="2147484992" r:id="rId6"/>
    <p:sldLayoutId id="2147484993" r:id="rId7"/>
    <p:sldLayoutId id="2147484994" r:id="rId8"/>
    <p:sldLayoutId id="2147484995" r:id="rId9"/>
    <p:sldLayoutId id="2147484996" r:id="rId10"/>
    <p:sldLayoutId id="2147484997" r:id="rId11"/>
    <p:sldLayoutId id="2147485189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33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CD8EA-D75F-434F-8826-8C2328642481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E29B667-274A-4AEB-AB94-5AAC731F19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98" r:id="rId1"/>
    <p:sldLayoutId id="2147484999" r:id="rId2"/>
    <p:sldLayoutId id="2147485000" r:id="rId3"/>
    <p:sldLayoutId id="2147485001" r:id="rId4"/>
    <p:sldLayoutId id="2147485002" r:id="rId5"/>
    <p:sldLayoutId id="2147485003" r:id="rId6"/>
    <p:sldLayoutId id="2147485004" r:id="rId7"/>
    <p:sldLayoutId id="2147485005" r:id="rId8"/>
    <p:sldLayoutId id="2147485006" r:id="rId9"/>
    <p:sldLayoutId id="2147485007" r:id="rId10"/>
    <p:sldLayoutId id="214748500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190" r:id="rId1"/>
    <p:sldLayoutId id="2147485191" r:id="rId2"/>
    <p:sldLayoutId id="2147485192" r:id="rId3"/>
    <p:sldLayoutId id="2147485193" r:id="rId4"/>
    <p:sldLayoutId id="2147485194" r:id="rId5"/>
    <p:sldLayoutId id="2147485195" r:id="rId6"/>
    <p:sldLayoutId id="2147485196" r:id="rId7"/>
    <p:sldLayoutId id="2147485197" r:id="rId8"/>
    <p:sldLayoutId id="2147485198" r:id="rId9"/>
    <p:sldLayoutId id="2147485199" r:id="rId10"/>
    <p:sldLayoutId id="2147485200" r:id="rId11"/>
    <p:sldLayoutId id="2147485201" r:id="rId12"/>
    <p:sldLayoutId id="2147485202" r:id="rId13"/>
    <p:sldLayoutId id="2147485203" r:id="rId14"/>
    <p:sldLayoutId id="2147485204" r:id="rId15"/>
  </p:sldLayoutIdLst>
  <p:txStyles>
    <p:titleStyle>
      <a:lvl1pPr algn="ctr" defTabSz="752475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2pPr>
      <a:lvl3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3pPr>
      <a:lvl4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4pPr>
      <a:lvl5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82575" indent="-28257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11188" indent="-234950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41388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17625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5450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289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6pPr>
      <a:lvl7pPr marL="244978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7pPr>
      <a:lvl8pPr marL="282667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8pPr>
      <a:lvl9pPr marL="320356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689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378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3066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0755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445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6133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3822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15118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536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0BBB447-7C51-4866-A00F-FBFFD5A987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9" r:id="rId1"/>
    <p:sldLayoutId id="2147485010" r:id="rId2"/>
    <p:sldLayoutId id="2147485011" r:id="rId3"/>
    <p:sldLayoutId id="2147485012" r:id="rId4"/>
    <p:sldLayoutId id="2147485205" r:id="rId5"/>
    <p:sldLayoutId id="2147485013" r:id="rId6"/>
    <p:sldLayoutId id="2147485014" r:id="rId7"/>
    <p:sldLayoutId id="2147485015" r:id="rId8"/>
    <p:sldLayoutId id="2147485016" r:id="rId9"/>
    <p:sldLayoutId id="2147485017" r:id="rId10"/>
    <p:sldLayoutId id="2147485018" r:id="rId11"/>
    <p:sldLayoutId id="2147485206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638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EE5D1F-494E-4DCF-AD78-D688FDD3A240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A9B5B90-0917-461E-AE6A-33CD2EC35C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19" r:id="rId1"/>
    <p:sldLayoutId id="2147485020" r:id="rId2"/>
    <p:sldLayoutId id="2147485021" r:id="rId3"/>
    <p:sldLayoutId id="2147485022" r:id="rId4"/>
    <p:sldLayoutId id="2147485023" r:id="rId5"/>
    <p:sldLayoutId id="2147485024" r:id="rId6"/>
    <p:sldLayoutId id="2147485025" r:id="rId7"/>
    <p:sldLayoutId id="2147485026" r:id="rId8"/>
    <p:sldLayoutId id="2147485027" r:id="rId9"/>
    <p:sldLayoutId id="2147485028" r:id="rId10"/>
    <p:sldLayoutId id="214748502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207" r:id="rId1"/>
    <p:sldLayoutId id="2147485208" r:id="rId2"/>
    <p:sldLayoutId id="2147485209" r:id="rId3"/>
    <p:sldLayoutId id="2147485210" r:id="rId4"/>
    <p:sldLayoutId id="2147485211" r:id="rId5"/>
    <p:sldLayoutId id="2147485212" r:id="rId6"/>
    <p:sldLayoutId id="2147485213" r:id="rId7"/>
    <p:sldLayoutId id="2147485214" r:id="rId8"/>
    <p:sldLayoutId id="2147485215" r:id="rId9"/>
    <p:sldLayoutId id="2147485216" r:id="rId10"/>
    <p:sldLayoutId id="2147485217" r:id="rId11"/>
    <p:sldLayoutId id="2147485218" r:id="rId12"/>
    <p:sldLayoutId id="2147485219" r:id="rId13"/>
    <p:sldLayoutId id="2147485220" r:id="rId14"/>
    <p:sldLayoutId id="2147485221" r:id="rId15"/>
  </p:sldLayoutIdLst>
  <p:txStyles>
    <p:titleStyle>
      <a:lvl1pPr algn="ctr" defTabSz="752475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2pPr>
      <a:lvl3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3pPr>
      <a:lvl4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4pPr>
      <a:lvl5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82575" indent="-28257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11188" indent="-234950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41388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17625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5450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289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6pPr>
      <a:lvl7pPr marL="244978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7pPr>
      <a:lvl8pPr marL="282667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8pPr>
      <a:lvl9pPr marL="320356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689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378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3066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0755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445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6133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3822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15118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047" r:id="rId1"/>
    <p:sldLayoutId id="2147485048" r:id="rId2"/>
    <p:sldLayoutId id="2147485049" r:id="rId3"/>
    <p:sldLayoutId id="2147485050" r:id="rId4"/>
    <p:sldLayoutId id="2147485051" r:id="rId5"/>
    <p:sldLayoutId id="2147485052" r:id="rId6"/>
    <p:sldLayoutId id="2147485053" r:id="rId7"/>
    <p:sldLayoutId id="2147485054" r:id="rId8"/>
    <p:sldLayoutId id="2147485055" r:id="rId9"/>
    <p:sldLayoutId id="2147485056" r:id="rId10"/>
    <p:sldLayoutId id="2147485057" r:id="rId11"/>
    <p:sldLayoutId id="2147485058" r:id="rId12"/>
    <p:sldLayoutId id="2147485059" r:id="rId13"/>
    <p:sldLayoutId id="2147485060" r:id="rId14"/>
    <p:sldLayoutId id="2147485061" r:id="rId15"/>
  </p:sldLayoutIdLst>
  <p:hf hdr="0" ftr="0" dt="0"/>
  <p:txStyles>
    <p:titleStyle>
      <a:lvl1pPr algn="ctr" defTabSz="752475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2pPr>
      <a:lvl3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3pPr>
      <a:lvl4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4pPr>
      <a:lvl5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82575" indent="-28257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11188" indent="-234950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41388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17625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5450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289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6pPr>
      <a:lvl7pPr marL="244978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7pPr>
      <a:lvl8pPr marL="282667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8pPr>
      <a:lvl9pPr marL="320356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689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378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3066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0755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445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6133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3822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15118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CFEA5CE-0810-4258-B5A9-045A67E303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81" r:id="rId1"/>
    <p:sldLayoutId id="2147484882" r:id="rId2"/>
    <p:sldLayoutId id="2147484883" r:id="rId3"/>
    <p:sldLayoutId id="2147484884" r:id="rId4"/>
    <p:sldLayoutId id="2147484885" r:id="rId5"/>
    <p:sldLayoutId id="2147484886" r:id="rId6"/>
    <p:sldLayoutId id="2147484887" r:id="rId7"/>
    <p:sldLayoutId id="2147484888" r:id="rId8"/>
    <p:sldLayoutId id="2147484889" r:id="rId9"/>
    <p:sldLayoutId id="2147484890" r:id="rId10"/>
    <p:sldLayoutId id="214748489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062" r:id="rId1"/>
    <p:sldLayoutId id="2147485063" r:id="rId2"/>
    <p:sldLayoutId id="2147485064" r:id="rId3"/>
    <p:sldLayoutId id="2147485065" r:id="rId4"/>
    <p:sldLayoutId id="2147485066" r:id="rId5"/>
    <p:sldLayoutId id="2147485067" r:id="rId6"/>
    <p:sldLayoutId id="2147485068" r:id="rId7"/>
    <p:sldLayoutId id="2147485069" r:id="rId8"/>
    <p:sldLayoutId id="2147485070" r:id="rId9"/>
    <p:sldLayoutId id="2147485071" r:id="rId10"/>
    <p:sldLayoutId id="2147485072" r:id="rId11"/>
    <p:sldLayoutId id="2147485073" r:id="rId12"/>
    <p:sldLayoutId id="2147485074" r:id="rId13"/>
    <p:sldLayoutId id="2147485075" r:id="rId14"/>
    <p:sldLayoutId id="2147485076" r:id="rId15"/>
  </p:sldLayoutIdLst>
  <p:hf hdr="0" ftr="0" dt="0"/>
  <p:txStyles>
    <p:titleStyle>
      <a:lvl1pPr algn="ctr" defTabSz="752475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2pPr>
      <a:lvl3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3pPr>
      <a:lvl4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4pPr>
      <a:lvl5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82575" indent="-28257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11188" indent="-234950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41388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17625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5450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289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6pPr>
      <a:lvl7pPr marL="244978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7pPr>
      <a:lvl8pPr marL="282667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8pPr>
      <a:lvl9pPr marL="320356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689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378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3066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0755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445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6133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3822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15118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2078917-314A-4EE4-98DB-6143DAA7C6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92" r:id="rId1"/>
    <p:sldLayoutId id="2147484893" r:id="rId2"/>
    <p:sldLayoutId id="2147484894" r:id="rId3"/>
    <p:sldLayoutId id="2147484895" r:id="rId4"/>
    <p:sldLayoutId id="2147484896" r:id="rId5"/>
    <p:sldLayoutId id="2147484897" r:id="rId6"/>
    <p:sldLayoutId id="2147484898" r:id="rId7"/>
    <p:sldLayoutId id="2147484899" r:id="rId8"/>
    <p:sldLayoutId id="2147484900" r:id="rId9"/>
    <p:sldLayoutId id="2147484901" r:id="rId10"/>
    <p:sldLayoutId id="214748490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077" r:id="rId1"/>
    <p:sldLayoutId id="2147485078" r:id="rId2"/>
    <p:sldLayoutId id="2147485079" r:id="rId3"/>
    <p:sldLayoutId id="2147485080" r:id="rId4"/>
    <p:sldLayoutId id="2147485081" r:id="rId5"/>
    <p:sldLayoutId id="2147485082" r:id="rId6"/>
    <p:sldLayoutId id="2147485083" r:id="rId7"/>
    <p:sldLayoutId id="2147485084" r:id="rId8"/>
    <p:sldLayoutId id="2147485085" r:id="rId9"/>
    <p:sldLayoutId id="2147485086" r:id="rId10"/>
    <p:sldLayoutId id="2147485087" r:id="rId11"/>
    <p:sldLayoutId id="2147485088" r:id="rId12"/>
    <p:sldLayoutId id="2147485089" r:id="rId13"/>
    <p:sldLayoutId id="2147485090" r:id="rId14"/>
    <p:sldLayoutId id="2147485091" r:id="rId15"/>
  </p:sldLayoutIdLst>
  <p:hf hdr="0" ftr="0" dt="0"/>
  <p:txStyles>
    <p:titleStyle>
      <a:lvl1pPr algn="ctr" defTabSz="752475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2pPr>
      <a:lvl3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3pPr>
      <a:lvl4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4pPr>
      <a:lvl5pPr algn="ctr" defTabSz="752475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752475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82575" indent="-28257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11188" indent="-234950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41388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17625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5450" indent="-187325" algn="l" defTabSz="7524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289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6pPr>
      <a:lvl7pPr marL="244978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7pPr>
      <a:lvl8pPr marL="282667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8pPr>
      <a:lvl9pPr marL="3203564" indent="-188445" algn="l" defTabSz="75378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689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378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3066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0755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4450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6133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38229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15118" algn="l" defTabSz="75378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9D55E5B-ADAC-49BE-AD47-3C9FEE2CCE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03" r:id="rId1"/>
    <p:sldLayoutId id="2147484904" r:id="rId2"/>
    <p:sldLayoutId id="2147484905" r:id="rId3"/>
    <p:sldLayoutId id="2147484906" r:id="rId4"/>
    <p:sldLayoutId id="2147485092" r:id="rId5"/>
    <p:sldLayoutId id="2147484907" r:id="rId6"/>
    <p:sldLayoutId id="2147484908" r:id="rId7"/>
    <p:sldLayoutId id="2147484909" r:id="rId8"/>
    <p:sldLayoutId id="2147484910" r:id="rId9"/>
    <p:sldLayoutId id="2147484911" r:id="rId10"/>
    <p:sldLayoutId id="2147484912" r:id="rId11"/>
    <p:sldLayoutId id="214748509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88DA2B-A962-420C-A936-FF366EA9692F}" type="datetime1">
              <a:rPr lang="ru-RU"/>
              <a:pPr>
                <a:defRPr/>
              </a:pPr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D8909FF-A05A-4240-BFDA-DD047F21BB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13" r:id="rId1"/>
    <p:sldLayoutId id="2147484914" r:id="rId2"/>
    <p:sldLayoutId id="2147484915" r:id="rId3"/>
    <p:sldLayoutId id="2147484916" r:id="rId4"/>
    <p:sldLayoutId id="2147484917" r:id="rId5"/>
    <p:sldLayoutId id="2147484918" r:id="rId6"/>
    <p:sldLayoutId id="2147484919" r:id="rId7"/>
    <p:sldLayoutId id="2147484920" r:id="rId8"/>
    <p:sldLayoutId id="2147484921" r:id="rId9"/>
    <p:sldLayoutId id="2147484922" r:id="rId10"/>
    <p:sldLayoutId id="214748492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8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8.xml"/><Relationship Id="rId5" Type="http://schemas.openxmlformats.org/officeDocument/2006/relationships/image" Target="../media/image13.png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8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10" Type="http://schemas.openxmlformats.org/officeDocument/2006/relationships/image" Target="../media/image13.png"/><Relationship Id="rId4" Type="http://schemas.openxmlformats.org/officeDocument/2006/relationships/image" Target="../media/image44.png"/><Relationship Id="rId9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88.xml"/><Relationship Id="rId5" Type="http://schemas.openxmlformats.org/officeDocument/2006/relationships/image" Target="../media/image13.png"/><Relationship Id="rId4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2.png"/><Relationship Id="rId7" Type="http://schemas.openxmlformats.org/officeDocument/2006/relationships/image" Target="../media/image8.jpg"/><Relationship Id="rId12" Type="http://schemas.openxmlformats.org/officeDocument/2006/relationships/image" Target="../media/image59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93.xml"/><Relationship Id="rId6" Type="http://schemas.openxmlformats.org/officeDocument/2006/relationships/image" Target="../media/image55.png"/><Relationship Id="rId11" Type="http://schemas.openxmlformats.org/officeDocument/2006/relationships/image" Target="../media/image58.png"/><Relationship Id="rId5" Type="http://schemas.openxmlformats.org/officeDocument/2006/relationships/image" Target="../media/image54.png"/><Relationship Id="rId10" Type="http://schemas.openxmlformats.org/officeDocument/2006/relationships/image" Target="../media/image57.png"/><Relationship Id="rId4" Type="http://schemas.openxmlformats.org/officeDocument/2006/relationships/image" Target="../media/image53.png"/><Relationship Id="rId9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13.png"/><Relationship Id="rId7" Type="http://schemas.openxmlformats.org/officeDocument/2006/relationships/image" Target="../media/image6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88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13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12" Type="http://schemas.openxmlformats.org/officeDocument/2006/relationships/image" Target="../media/image8.jp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88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6.jpeg"/><Relationship Id="rId7" Type="http://schemas.openxmlformats.org/officeDocument/2006/relationships/image" Target="../media/image8.jp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88.xml"/><Relationship Id="rId6" Type="http://schemas.openxmlformats.org/officeDocument/2006/relationships/image" Target="../media/image79.png"/><Relationship Id="rId5" Type="http://schemas.openxmlformats.org/officeDocument/2006/relationships/image" Target="../media/image78.emf"/><Relationship Id="rId4" Type="http://schemas.openxmlformats.org/officeDocument/2006/relationships/image" Target="../media/image7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1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93.xml"/><Relationship Id="rId6" Type="http://schemas.openxmlformats.org/officeDocument/2006/relationships/image" Target="../media/image8.jp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83.emf"/><Relationship Id="rId1" Type="http://schemas.openxmlformats.org/officeDocument/2006/relationships/slideLayout" Target="../slideLayouts/slideLayout188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3.xml"/><Relationship Id="rId6" Type="http://schemas.openxmlformats.org/officeDocument/2006/relationships/image" Target="../media/image8.jp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3.xml"/><Relationship Id="rId5" Type="http://schemas.openxmlformats.org/officeDocument/2006/relationships/image" Target="../media/image13.png"/><Relationship Id="rId4" Type="http://schemas.openxmlformats.org/officeDocument/2006/relationships/image" Target="../media/image8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89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93.xml"/><Relationship Id="rId6" Type="http://schemas.openxmlformats.org/officeDocument/2006/relationships/image" Target="../media/image13.png"/><Relationship Id="rId5" Type="http://schemas.openxmlformats.org/officeDocument/2006/relationships/image" Target="../media/image8.jpg"/><Relationship Id="rId4" Type="http://schemas.openxmlformats.org/officeDocument/2006/relationships/image" Target="../media/image8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9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93.xml"/><Relationship Id="rId6" Type="http://schemas.openxmlformats.org/officeDocument/2006/relationships/image" Target="../media/image13.png"/><Relationship Id="rId5" Type="http://schemas.openxmlformats.org/officeDocument/2006/relationships/image" Target="../media/image8.jpg"/><Relationship Id="rId4" Type="http://schemas.openxmlformats.org/officeDocument/2006/relationships/image" Target="../media/image9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4.jpeg"/><Relationship Id="rId7" Type="http://schemas.openxmlformats.org/officeDocument/2006/relationships/image" Target="../media/image8.jp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93.xml"/><Relationship Id="rId6" Type="http://schemas.openxmlformats.org/officeDocument/2006/relationships/image" Target="../media/image97.pn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05.png"/><Relationship Id="rId18" Type="http://schemas.openxmlformats.org/officeDocument/2006/relationships/image" Target="../media/image13.png"/><Relationship Id="rId3" Type="http://schemas.openxmlformats.org/officeDocument/2006/relationships/oleObject" Target="../embeddings/oleObject4.bin"/><Relationship Id="rId7" Type="http://schemas.openxmlformats.org/officeDocument/2006/relationships/image" Target="../media/image99.png"/><Relationship Id="rId12" Type="http://schemas.openxmlformats.org/officeDocument/2006/relationships/image" Target="../media/image104.png"/><Relationship Id="rId17" Type="http://schemas.openxmlformats.org/officeDocument/2006/relationships/image" Target="../media/image8.jpg"/><Relationship Id="rId2" Type="http://schemas.openxmlformats.org/officeDocument/2006/relationships/slideLayout" Target="../slideLayouts/slideLayout188.xml"/><Relationship Id="rId16" Type="http://schemas.openxmlformats.org/officeDocument/2006/relationships/image" Target="../media/image108.png"/><Relationship Id="rId1" Type="http://schemas.openxmlformats.org/officeDocument/2006/relationships/vmlDrawing" Target="../drawings/vmlDrawing4.vml"/><Relationship Id="rId6" Type="http://schemas.openxmlformats.org/officeDocument/2006/relationships/image" Target="../media/image98.png"/><Relationship Id="rId11" Type="http://schemas.openxmlformats.org/officeDocument/2006/relationships/image" Target="../media/image103.png"/><Relationship Id="rId5" Type="http://schemas.openxmlformats.org/officeDocument/2006/relationships/image" Target="../media/image23.jpeg"/><Relationship Id="rId15" Type="http://schemas.openxmlformats.org/officeDocument/2006/relationships/image" Target="../media/image107.png"/><Relationship Id="rId10" Type="http://schemas.openxmlformats.org/officeDocument/2006/relationships/image" Target="../media/image102.png"/><Relationship Id="rId4" Type="http://schemas.openxmlformats.org/officeDocument/2006/relationships/image" Target="../media/image9.emf"/><Relationship Id="rId9" Type="http://schemas.openxmlformats.org/officeDocument/2006/relationships/image" Target="../media/image101.jpeg"/><Relationship Id="rId14" Type="http://schemas.openxmlformats.org/officeDocument/2006/relationships/image" Target="../media/image10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3" Type="http://schemas.openxmlformats.org/officeDocument/2006/relationships/image" Target="../media/image13.png"/><Relationship Id="rId7" Type="http://schemas.openxmlformats.org/officeDocument/2006/relationships/image" Target="../media/image112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88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emf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88.xml"/><Relationship Id="rId6" Type="http://schemas.openxmlformats.org/officeDocument/2006/relationships/image" Target="../media/image13.png"/><Relationship Id="rId5" Type="http://schemas.openxmlformats.org/officeDocument/2006/relationships/image" Target="../media/image8.jpg"/><Relationship Id="rId4" Type="http://schemas.openxmlformats.org/officeDocument/2006/relationships/image" Target="../media/image116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mailto:rmc.hmao@surgu.ru" TargetMode="External"/><Relationship Id="rId13" Type="http://schemas.openxmlformats.org/officeDocument/2006/relationships/image" Target="../media/image13.png"/><Relationship Id="rId3" Type="http://schemas.openxmlformats.org/officeDocument/2006/relationships/oleObject" Target="../embeddings/oleObject5.bin"/><Relationship Id="rId7" Type="http://schemas.openxmlformats.org/officeDocument/2006/relationships/image" Target="../media/image119.png"/><Relationship Id="rId12" Type="http://schemas.openxmlformats.org/officeDocument/2006/relationships/image" Target="../media/image8.jpg"/><Relationship Id="rId2" Type="http://schemas.openxmlformats.org/officeDocument/2006/relationships/slideLayout" Target="../slideLayouts/slideLayout18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8.png"/><Relationship Id="rId11" Type="http://schemas.openxmlformats.org/officeDocument/2006/relationships/hyperlink" Target="http://www.fingramugra.ru/" TargetMode="External"/><Relationship Id="rId5" Type="http://schemas.openxmlformats.org/officeDocument/2006/relationships/image" Target="../media/image117.jpeg"/><Relationship Id="rId10" Type="http://schemas.openxmlformats.org/officeDocument/2006/relationships/image" Target="../media/image120.png"/><Relationship Id="rId4" Type="http://schemas.openxmlformats.org/officeDocument/2006/relationships/image" Target="../media/image9.emf"/><Relationship Id="rId9" Type="http://schemas.openxmlformats.org/officeDocument/2006/relationships/hyperlink" Target="mailto:a.korepanova86@gmail.com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8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jpeg"/><Relationship Id="rId9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3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13.png"/><Relationship Id="rId4" Type="http://schemas.openxmlformats.org/officeDocument/2006/relationships/image" Target="../media/image16.png"/><Relationship Id="rId9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8.jp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8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8.xml"/><Relationship Id="rId6" Type="http://schemas.openxmlformats.org/officeDocument/2006/relationships/image" Target="../media/image27.png"/><Relationship Id="rId11" Type="http://schemas.openxmlformats.org/officeDocument/2006/relationships/image" Target="../media/image30.png"/><Relationship Id="rId5" Type="http://schemas.openxmlformats.org/officeDocument/2006/relationships/image" Target="../media/image26.png"/><Relationship Id="rId10" Type="http://schemas.openxmlformats.org/officeDocument/2006/relationships/image" Target="../media/image29.png"/><Relationship Id="rId4" Type="http://schemas.openxmlformats.org/officeDocument/2006/relationships/image" Target="../media/image25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8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13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29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5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8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4.jpeg"/><Relationship Id="rId11" Type="http://schemas.openxmlformats.org/officeDocument/2006/relationships/image" Target="../media/image8.jpg"/><Relationship Id="rId5" Type="http://schemas.openxmlformats.org/officeDocument/2006/relationships/image" Target="../media/image9.emf"/><Relationship Id="rId15" Type="http://schemas.openxmlformats.org/officeDocument/2006/relationships/image" Target="../media/image40.png"/><Relationship Id="rId10" Type="http://schemas.openxmlformats.org/officeDocument/2006/relationships/image" Target="../media/image38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37.jpeg"/><Relationship Id="rId1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013" y="0"/>
            <a:ext cx="10260013" cy="699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1129" y="3032373"/>
            <a:ext cx="8120372" cy="1292662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lvl="1" indent="-14288" algn="ctr" eaLnBrk="1" hangingPunct="1">
              <a:defRPr/>
            </a:pPr>
            <a:r>
              <a:rPr lang="ru-RU" sz="2600" dirty="0" smtClean="0">
                <a:ln w="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ресурсный центр повышения уровня </a:t>
            </a:r>
            <a:r>
              <a:rPr lang="ru-RU" sz="2600" dirty="0">
                <a:ln w="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финансовой грамотности </a:t>
            </a:r>
            <a:r>
              <a:rPr lang="ru-RU" sz="2600" dirty="0" smtClean="0">
                <a:ln w="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населения Ханты-Мансийского автономного округа – Югры </a:t>
            </a:r>
            <a:endParaRPr lang="ru-RU" sz="2800" dirty="0">
              <a:ln w="0">
                <a:solidFill>
                  <a:schemeClr val="accent4">
                    <a:lumMod val="60000"/>
                    <a:lumOff val="4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313" y="5713413"/>
            <a:ext cx="64293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err="1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Arial" charset="0"/>
              </a:rPr>
              <a:t>Корепанова</a:t>
            </a:r>
            <a:r>
              <a:rPr lang="ru-RU" sz="2000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Arial" charset="0"/>
              </a:rPr>
              <a:t> Анна Александровна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Руководитель Регионального ресурсного центра повышения уровня финансовой грамотности </a:t>
            </a:r>
          </a:p>
        </p:txBody>
      </p:sp>
      <p:sp>
        <p:nvSpPr>
          <p:cNvPr id="215045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200" smtClean="0">
              <a:solidFill>
                <a:srgbClr val="898989"/>
              </a:solidFill>
            </a:endParaRPr>
          </a:p>
        </p:txBody>
      </p:sp>
      <p:pic>
        <p:nvPicPr>
          <p:cNvPr id="21504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1788"/>
            <a:ext cx="810736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15047" name="Объект 13"/>
          <p:cNvGraphicFramePr>
            <a:graphicFrameLocks noChangeAspect="1"/>
          </p:cNvGraphicFramePr>
          <p:nvPr/>
        </p:nvGraphicFramePr>
        <p:xfrm>
          <a:off x="3465513" y="422275"/>
          <a:ext cx="2170112" cy="218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51" name="CorelDRAW" r:id="rId5" imgW="1016280" imgH="1016280" progId="CorelDraw.Graphic.15">
                  <p:embed/>
                </p:oleObj>
              </mc:Choice>
              <mc:Fallback>
                <p:oleObj name="CorelDRAW" r:id="rId5" imgW="1016280" imgH="1016280" progId="CorelDraw.Graphic.15">
                  <p:embed/>
                  <p:pic>
                    <p:nvPicPr>
                      <p:cNvPr id="0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5513" y="422275"/>
                        <a:ext cx="2170112" cy="2182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570038"/>
            <a:ext cx="6192837" cy="42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2451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2825750"/>
            <a:ext cx="4860925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452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200" smtClean="0">
              <a:solidFill>
                <a:srgbClr val="898989"/>
              </a:solidFill>
            </a:endParaRPr>
          </a:p>
        </p:txBody>
      </p:sp>
      <p:grpSp>
        <p:nvGrpSpPr>
          <p:cNvPr id="232453" name="Группа 10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grpSp>
          <p:nvGrpSpPr>
            <p:cNvPr id="232454" name="Группа 11"/>
            <p:cNvGrpSpPr>
              <a:grpSpLocks/>
            </p:cNvGrpSpPr>
            <p:nvPr/>
          </p:nvGrpSpPr>
          <p:grpSpPr bwMode="auto">
            <a:xfrm>
              <a:off x="0" y="0"/>
              <a:ext cx="9144000" cy="1550868"/>
              <a:chOff x="0" y="0"/>
              <a:chExt cx="9144000" cy="1550868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0" y="0"/>
                <a:ext cx="9144000" cy="1555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648000" algn="r" eaLnBrk="1" hangingPunct="1">
                  <a:defRPr/>
                </a:pPr>
                <a:r>
                  <a:rPr lang="ru-RU" sz="2300" b="1" dirty="0" smtClean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Консультирование</a:t>
                </a:r>
              </a:p>
              <a:p>
                <a:pPr indent="648000" algn="r" eaLnBrk="1" hangingPunct="1">
                  <a:defRPr/>
                </a:pPr>
                <a:r>
                  <a:rPr lang="ru-RU" sz="2300" b="1" dirty="0" smtClean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Сайт </a:t>
                </a:r>
                <a:r>
                  <a:rPr lang="en-US" sz="2300" b="1" dirty="0" smtClean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fingramugra.ru</a:t>
                </a:r>
                <a:endParaRPr lang="ru-RU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0" y="1484198"/>
                <a:ext cx="9144000" cy="666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32455" name="Рисунок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Прямоугольник 5"/>
          <p:cNvSpPr>
            <a:spLocks noChangeArrowheads="1"/>
          </p:cNvSpPr>
          <p:nvPr/>
        </p:nvSpPr>
        <p:spPr bwMode="auto">
          <a:xfrm>
            <a:off x="2286000" y="1484313"/>
            <a:ext cx="6858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b="1" dirty="0">
                <a:latin typeface="+mn-lt"/>
                <a:cs typeface="Times New Roman" panose="02020603050405020304" pitchFamily="18" charset="0"/>
              </a:rPr>
              <a:t>14 февраля </a:t>
            </a:r>
            <a:r>
              <a:rPr lang="ru-RU" altLang="ru-RU" sz="1600" b="1" dirty="0" smtClean="0">
                <a:latin typeface="+mn-lt"/>
                <a:cs typeface="Times New Roman" panose="02020603050405020304" pitchFamily="18" charset="0"/>
              </a:rPr>
              <a:t>в </a:t>
            </a:r>
            <a:r>
              <a:rPr lang="ru-RU" altLang="ru-RU" sz="1600" b="1" dirty="0">
                <a:latin typeface="+mn-lt"/>
                <a:cs typeface="Times New Roman" panose="02020603050405020304" pitchFamily="18" charset="0"/>
              </a:rPr>
              <a:t>МБДОУ «Золотая рыбка» состоялся фестиваль финансовой грамотности для обучающихся дошкольных образовательных организаций города </a:t>
            </a:r>
            <a:r>
              <a:rPr lang="ru-RU" altLang="ru-RU" sz="1600" b="1" dirty="0" err="1" smtClean="0">
                <a:latin typeface="+mn-lt"/>
                <a:cs typeface="Times New Roman" panose="02020603050405020304" pitchFamily="18" charset="0"/>
              </a:rPr>
              <a:t>Лянтора</a:t>
            </a:r>
            <a:endParaRPr lang="ru-RU" altLang="ru-RU" sz="1600" b="1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233475" name="Picture 4" descr="ÐÐ°ÑÑÐ¸Ð½ÐºÐ¸ Ð¿Ð¾ Ð·Ð°Ð¿ÑÐ¾ÑÑ Ð³Ð°Ð·ÐµÑÐ° Ð¸ÐºÐ¾Ð½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1687513"/>
            <a:ext cx="2290762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3214688"/>
            <a:ext cx="3224213" cy="2000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9" name="Picture 2" descr="http://zolotayaribka.caduk.ru/images/dsc00107.jpgkkk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3925" y="3214688"/>
            <a:ext cx="3140075" cy="2000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0" name="Picture 8" descr="http://zolotayaribka.caduk.ru/images/p43_-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9000" y="3214688"/>
            <a:ext cx="2355850" cy="2000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1" name="Picture 4" descr="http://zolotayaribka.caduk.ru/images/p43_52410553_819463178430327_6307486535935590400_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87450" y="5013325"/>
            <a:ext cx="2857500" cy="19573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2" name="Picture 6" descr="http://zolotayaribka.caduk.ru/images/p43_51834015_819463181763660_5947347854514192384_o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97463" y="5013325"/>
            <a:ext cx="2714625" cy="1866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233481" name="Номер слайда 18"/>
          <p:cNvSpPr>
            <a:spLocks noGrp="1"/>
          </p:cNvSpPr>
          <p:nvPr>
            <p:ph type="sldNum" sz="quarter" idx="12"/>
          </p:nvPr>
        </p:nvSpPr>
        <p:spPr bwMode="auto">
          <a:xfrm>
            <a:off x="6858000" y="6215063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3600" smtClean="0">
              <a:solidFill>
                <a:srgbClr val="898989"/>
              </a:solidFill>
              <a:latin typeface="Georgia Pro Cond Black"/>
            </a:endParaRPr>
          </a:p>
        </p:txBody>
      </p:sp>
      <p:grpSp>
        <p:nvGrpSpPr>
          <p:cNvPr id="233482" name="Группа 14"/>
          <p:cNvGrpSpPr>
            <a:grpSpLocks/>
          </p:cNvGrpSpPr>
          <p:nvPr/>
        </p:nvGrpSpPr>
        <p:grpSpPr bwMode="auto">
          <a:xfrm>
            <a:off x="0" y="0"/>
            <a:ext cx="9144000" cy="1497013"/>
            <a:chOff x="0" y="0"/>
            <a:chExt cx="9144000" cy="1497013"/>
          </a:xfrm>
        </p:grpSpPr>
        <p:grpSp>
          <p:nvGrpSpPr>
            <p:cNvPr id="233484" name="Группа 15"/>
            <p:cNvGrpSpPr>
              <a:grpSpLocks/>
            </p:cNvGrpSpPr>
            <p:nvPr/>
          </p:nvGrpSpPr>
          <p:grpSpPr bwMode="auto">
            <a:xfrm>
              <a:off x="0" y="0"/>
              <a:ext cx="9144000" cy="1497013"/>
              <a:chOff x="0" y="0"/>
              <a:chExt cx="9144000" cy="1497013"/>
            </a:xfrm>
          </p:grpSpPr>
          <p:sp>
            <p:nvSpPr>
              <p:cNvPr id="18" name="Прямоугольник 17"/>
              <p:cNvSpPr/>
              <p:nvPr/>
            </p:nvSpPr>
            <p:spPr>
              <a:xfrm>
                <a:off x="0" y="0"/>
                <a:ext cx="9144000" cy="155575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Достижения слушателей-выпускников </a:t>
                </a:r>
              </a:p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РРЦ ФГ ХМАО-Югры</a:t>
                </a: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0" y="1427163"/>
                <a:ext cx="9144000" cy="66675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33485" name="Рисунок 1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2286000" y="2259013"/>
            <a:ext cx="6965950" cy="1169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1400" b="1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Присутствовало: </a:t>
            </a:r>
            <a:r>
              <a:rPr lang="ru-RU" altLang="ru-RU" sz="1400" i="1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90 обучающихся из 6 ДОУ г. </a:t>
            </a:r>
            <a:r>
              <a:rPr lang="ru-RU" altLang="ru-RU" sz="1400" i="1" dirty="0" err="1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Лянтора</a:t>
            </a:r>
            <a:r>
              <a:rPr lang="ru-RU" altLang="ru-RU" sz="1400" i="1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, 1 общеобразовательной организации (МАОУ «</a:t>
            </a:r>
            <a:r>
              <a:rPr lang="ru-RU" altLang="ru-RU" sz="1400" i="1" dirty="0" err="1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Лянторская</a:t>
            </a:r>
            <a:r>
              <a:rPr lang="ru-RU" altLang="ru-RU" sz="1400" i="1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СОШ №7»), 23 педагога из дошкольных и общеобразовательных организаций города, представители ПАО Банк «ФК Открытие», корреспондент «</a:t>
            </a:r>
            <a:r>
              <a:rPr lang="ru-RU" altLang="ru-RU" sz="1400" i="1" dirty="0" err="1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Лянторской</a:t>
            </a:r>
            <a:r>
              <a:rPr lang="ru-RU" altLang="ru-RU" sz="1400" i="1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газеты».</a:t>
            </a:r>
          </a:p>
          <a:p>
            <a:pPr>
              <a:defRPr/>
            </a:pPr>
            <a:endParaRPr lang="ru-RU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/>
          <p:cNvPicPr>
            <a:picLocks noChangeAspect="1" noChangeArrowheads="1"/>
          </p:cNvPicPr>
          <p:nvPr/>
        </p:nvPicPr>
        <p:blipFill rotWithShape="1">
          <a:blip r:embed="rId2"/>
          <a:srcRect l="6801" t="18757" r="24014" b="4716"/>
          <a:stretch/>
        </p:blipFill>
        <p:spPr bwMode="auto">
          <a:xfrm>
            <a:off x="6084888" y="1633538"/>
            <a:ext cx="2867025" cy="32146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7" name="Picture 17"/>
          <p:cNvPicPr>
            <a:picLocks noChangeAspect="1" noChangeArrowheads="1"/>
          </p:cNvPicPr>
          <p:nvPr/>
        </p:nvPicPr>
        <p:blipFill rotWithShape="1">
          <a:blip r:embed="rId3"/>
          <a:srcRect t="21891"/>
          <a:stretch/>
        </p:blipFill>
        <p:spPr bwMode="auto">
          <a:xfrm>
            <a:off x="141288" y="1633538"/>
            <a:ext cx="5715000" cy="32146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grpSp>
        <p:nvGrpSpPr>
          <p:cNvPr id="235524" name="Группа 11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grpSp>
          <p:nvGrpSpPr>
            <p:cNvPr id="235526" name="Группа 12"/>
            <p:cNvGrpSpPr>
              <a:grpSpLocks/>
            </p:cNvGrpSpPr>
            <p:nvPr/>
          </p:nvGrpSpPr>
          <p:grpSpPr bwMode="auto">
            <a:xfrm>
              <a:off x="0" y="0"/>
              <a:ext cx="9144000" cy="1550868"/>
              <a:chOff x="0" y="0"/>
              <a:chExt cx="9144000" cy="1550868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0" y="0"/>
                <a:ext cx="9144000" cy="1555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Достижения слушателей-выпускников </a:t>
                </a:r>
              </a:p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РРЦ ФГ ХМАО-Югры</a:t>
                </a: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0" y="1484198"/>
                <a:ext cx="9144000" cy="666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35527" name="Рисунок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2195736" y="4947273"/>
            <a:ext cx="5184576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 Pro Black" pitchFamily="18" charset="0"/>
                <a:cs typeface="Times New Roman" pitchFamily="18" charset="0"/>
              </a:rPr>
              <a:t>Наталья Ивановна </a:t>
            </a:r>
            <a:r>
              <a:rPr lang="ru-RU" sz="2400" b="1" dirty="0" err="1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 Pro Black" pitchFamily="18" charset="0"/>
                <a:cs typeface="Times New Roman" pitchFamily="18" charset="0"/>
              </a:rPr>
              <a:t>Ширшикова</a:t>
            </a:r>
            <a:r>
              <a:rPr lang="ru-RU" sz="2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 Pro Black" pitchFamily="18" charset="0"/>
                <a:cs typeface="Times New Roman" pitchFamily="18" charset="0"/>
              </a:rPr>
              <a:t>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 Pro Black" pitchFamily="18" charset="0"/>
                <a:cs typeface="Times New Roman" pitchFamily="18" charset="0"/>
              </a:rPr>
              <a:t>1 МЕСТО </a:t>
            </a:r>
            <a:endParaRPr lang="ru-RU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 Pro Black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 Pro Black" pitchFamily="18" charset="0"/>
                <a:cs typeface="Times New Roman" pitchFamily="18" charset="0"/>
              </a:rPr>
              <a:t>во Всероссийском конкурсе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 Pro Black" pitchFamily="18" charset="0"/>
                <a:cs typeface="Times New Roman" pitchFamily="18" charset="0"/>
              </a:rPr>
              <a:t>профессионального мастерства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 Pro Black" pitchFamily="18" charset="0"/>
                <a:cs typeface="Times New Roman" pitchFamily="18" charset="0"/>
              </a:rPr>
              <a:t>«Мой лучший урок 2019»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304800" y="1006475"/>
            <a:ext cx="8586788" cy="539750"/>
          </a:xfrm>
        </p:spPr>
        <p:txBody>
          <a:bodyPr/>
          <a:lstStyle/>
          <a:p>
            <a:pPr defTabSz="753780" eaLnBrk="1" fontAlgn="auto" hangingPunct="1">
              <a:spcAft>
                <a:spcPts val="0"/>
              </a:spcAft>
              <a:defRPr/>
            </a:pPr>
            <a:r>
              <a:rPr lang="ru-RU" spc="-8" dirty="0"/>
              <a:t>Центр развития ребенка - детский сад Золотая рыбка</a:t>
            </a:r>
            <a:endParaRPr lang="ru-RU" dirty="0"/>
          </a:p>
        </p:txBody>
      </p:sp>
      <p:pic>
        <p:nvPicPr>
          <p:cNvPr id="236547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300" y="3340100"/>
            <a:ext cx="2160588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548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549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095500"/>
            <a:ext cx="1644650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550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8" y="2093913"/>
            <a:ext cx="2978150" cy="418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7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920" y="1620921"/>
            <a:ext cx="2047080" cy="2302965"/>
          </a:xfrm>
          <a:prstGeom prst="rect">
            <a:avLst/>
          </a:prstGeom>
          <a:noFill/>
          <a:ln>
            <a:noFill/>
          </a:ln>
          <a:effectLst>
            <a:glow rad="88900">
              <a:schemeClr val="bg1"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6552" name="Группа 12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grpSp>
          <p:nvGrpSpPr>
            <p:cNvPr id="236557" name="Группа 13"/>
            <p:cNvGrpSpPr>
              <a:grpSpLocks/>
            </p:cNvGrpSpPr>
            <p:nvPr/>
          </p:nvGrpSpPr>
          <p:grpSpPr bwMode="auto">
            <a:xfrm>
              <a:off x="0" y="0"/>
              <a:ext cx="9144000" cy="1550868"/>
              <a:chOff x="0" y="0"/>
              <a:chExt cx="9144000" cy="1550868"/>
            </a:xfrm>
          </p:grpSpPr>
          <p:sp>
            <p:nvSpPr>
              <p:cNvPr id="16" name="Прямоугольник 15"/>
              <p:cNvSpPr/>
              <p:nvPr/>
            </p:nvSpPr>
            <p:spPr>
              <a:xfrm>
                <a:off x="0" y="0"/>
                <a:ext cx="9144000" cy="1555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Центр развития ребенка – детский сад </a:t>
                </a:r>
              </a:p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Золотая рыбка, г. </a:t>
                </a:r>
                <a:r>
                  <a:rPr lang="ru-RU" sz="2300" b="1" dirty="0" err="1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Лянтор</a:t>
                </a:r>
                <a:endParaRPr lang="ru-RU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0" y="1484198"/>
                <a:ext cx="9144000" cy="666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36558" name="Рисунок 1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7895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428" y="1622963"/>
            <a:ext cx="1788348" cy="2382101"/>
          </a:xfrm>
          <a:prstGeom prst="rect">
            <a:avLst/>
          </a:prstGeom>
          <a:noFill/>
          <a:ln>
            <a:noFill/>
          </a:ln>
          <a:effectLst>
            <a:glow rad="88900">
              <a:schemeClr val="bg1"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6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532" y="2998884"/>
            <a:ext cx="1826140" cy="2434853"/>
          </a:xfrm>
          <a:prstGeom prst="rect">
            <a:avLst/>
          </a:prstGeom>
          <a:noFill/>
          <a:ln>
            <a:noFill/>
          </a:ln>
          <a:effectLst>
            <a:glow rad="88900">
              <a:schemeClr val="bg1"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8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464" y="3168481"/>
            <a:ext cx="1923117" cy="2564775"/>
          </a:xfrm>
          <a:prstGeom prst="rect">
            <a:avLst/>
          </a:prstGeom>
          <a:noFill/>
          <a:ln>
            <a:noFill/>
          </a:ln>
          <a:effectLst>
            <a:glow rad="88900">
              <a:schemeClr val="bg1"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9" name="Рисунок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378" y="4797152"/>
            <a:ext cx="3709247" cy="2728039"/>
          </a:xfrm>
          <a:prstGeom prst="rect">
            <a:avLst/>
          </a:prstGeom>
          <a:noFill/>
          <a:ln>
            <a:noFill/>
          </a:ln>
          <a:effectLst>
            <a:glow rad="88900">
              <a:schemeClr val="bg1"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2341C-8924-4AA3-9292-0C2227FD993E}" type="slidenum">
              <a:rPr lang="ru-RU" altLang="ru-RU" smtClean="0">
                <a:solidFill>
                  <a:srgbClr val="898989"/>
                </a:solidFill>
                <a:latin typeface="Calibri" panose="020F0502020204030204" pitchFamily="34" charset="0"/>
              </a:rPr>
              <a:pPr/>
              <a:t>14</a:t>
            </a:fld>
            <a:endParaRPr lang="ru-RU" altLang="ru-RU" smtClean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grpSp>
        <p:nvGrpSpPr>
          <p:cNvPr id="238595" name="Группа 18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grpSp>
          <p:nvGrpSpPr>
            <p:cNvPr id="238599" name="Группа 19"/>
            <p:cNvGrpSpPr>
              <a:grpSpLocks/>
            </p:cNvGrpSpPr>
            <p:nvPr/>
          </p:nvGrpSpPr>
          <p:grpSpPr bwMode="auto">
            <a:xfrm>
              <a:off x="0" y="0"/>
              <a:ext cx="9144000" cy="1550868"/>
              <a:chOff x="0" y="0"/>
              <a:chExt cx="9144000" cy="1550868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0" y="0"/>
                <a:ext cx="9144000" cy="1555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Учебно-методическое обеспечение</a:t>
                </a:r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0" y="1484198"/>
                <a:ext cx="9144000" cy="666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38600" name="Рисунок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273"/>
            <a:ext cx="3654855" cy="2304727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ContrastingRightFacing">
              <a:rot lat="547295" lon="19873672" rev="368351"/>
            </a:camera>
            <a:lightRig rig="harsh" dir="t">
              <a:rot lat="0" lon="0" rev="3000000"/>
            </a:lightRig>
          </a:scene3d>
          <a:sp3d extrusionH="254000" contourW="19050">
            <a:bevelB w="82550" h="44450" prst="angle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5341">
            <a:off x="1980142" y="2175593"/>
            <a:ext cx="3353815" cy="234609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1189799" lon="2304957" rev="548790"/>
            </a:camera>
            <a:lightRig rig="harsh" dir="t"/>
          </a:scene3d>
          <a:sp3d extrusionH="254000" contourW="19050">
            <a:bevelB w="82550" h="44450" prst="angle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" t="1278" r="3606" b="1249"/>
          <a:stretch/>
        </p:blipFill>
        <p:spPr>
          <a:xfrm>
            <a:off x="419864" y="3502563"/>
            <a:ext cx="2626713" cy="323040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540326" lon="20249551" rev="20417365"/>
            </a:camera>
            <a:lightRig rig="harsh" dir="t">
              <a:rot lat="0" lon="0" rev="3000000"/>
            </a:lightRig>
          </a:scene3d>
          <a:sp3d extrusionH="254000" contourW="19050">
            <a:bevelB w="82550" h="44450" prst="angle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4088" y="3861048"/>
            <a:ext cx="3669189" cy="27465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72623" y="2788007"/>
            <a:ext cx="4176122" cy="768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70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9653">
            <a:off x="3724275" y="2030413"/>
            <a:ext cx="2590800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571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9649">
            <a:off x="325438" y="1985963"/>
            <a:ext cx="25844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572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90713"/>
            <a:ext cx="2590800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573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660525"/>
            <a:ext cx="2590800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574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195194">
            <a:off x="6157913" y="2376488"/>
            <a:ext cx="2587625" cy="183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575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0" y="1676400"/>
            <a:ext cx="2587625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576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86007">
            <a:off x="949325" y="4502150"/>
            <a:ext cx="2549525" cy="180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577" name="Рисунок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913" y="3967163"/>
            <a:ext cx="2590800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578" name="Рисунок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4500563"/>
            <a:ext cx="260032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579" name="Рисунок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7243">
            <a:off x="4292600" y="4049713"/>
            <a:ext cx="2601913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7580" name="Группа 18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grpSp>
          <p:nvGrpSpPr>
            <p:cNvPr id="237581" name="Группа 19"/>
            <p:cNvGrpSpPr>
              <a:grpSpLocks/>
            </p:cNvGrpSpPr>
            <p:nvPr/>
          </p:nvGrpSpPr>
          <p:grpSpPr bwMode="auto">
            <a:xfrm>
              <a:off x="0" y="0"/>
              <a:ext cx="9144000" cy="1550868"/>
              <a:chOff x="0" y="0"/>
              <a:chExt cx="9144000" cy="1550868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0" y="0"/>
                <a:ext cx="9144000" cy="1555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Учебно-методическое обеспечение</a:t>
                </a:r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0" y="1484198"/>
                <a:ext cx="9144000" cy="666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37582" name="Рисунок 20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70078">
            <a:off x="450581" y="3636976"/>
            <a:ext cx="2214376" cy="3130485"/>
          </a:xfrm>
          <a:prstGeom prst="rect">
            <a:avLst/>
          </a:prstGeom>
          <a:effectLst>
            <a:glow>
              <a:schemeClr val="accent1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4047">
            <a:off x="2561388" y="2415146"/>
            <a:ext cx="2597575" cy="3672216"/>
          </a:xfrm>
          <a:prstGeom prst="rect">
            <a:avLst/>
          </a:prstGeom>
          <a:effectLst>
            <a:glow>
              <a:schemeClr val="accent1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34" y="2032251"/>
            <a:ext cx="2371756" cy="3352974"/>
          </a:xfrm>
          <a:prstGeom prst="rect">
            <a:avLst/>
          </a:prstGeom>
          <a:effectLst>
            <a:glow>
              <a:schemeClr val="accent1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1682750"/>
            <a:ext cx="5145088" cy="70802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n w="3175" cmpd="sng">
                  <a:noFill/>
                  <a:prstDash val="solid"/>
                </a:ln>
                <a:solidFill>
                  <a:srgbClr val="009900"/>
                </a:solidFill>
                <a:latin typeface="Constantia" pitchFamily="18" charset="0"/>
                <a:cs typeface="+mn-cs"/>
              </a:rPr>
              <a:t>Всероссийский экономический диктант – более 300 участников</a:t>
            </a:r>
          </a:p>
        </p:txBody>
      </p:sp>
      <p:pic>
        <p:nvPicPr>
          <p:cNvPr id="4097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894" y="1597368"/>
            <a:ext cx="1662113" cy="1479550"/>
          </a:xfrm>
          <a:prstGeom prst="rect">
            <a:avLst/>
          </a:prstGeom>
          <a:noFill/>
          <a:ln>
            <a:noFill/>
          </a:ln>
          <a:effectLst>
            <a:softEdge rad="165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0647" name="Рисунок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661" y="3405473"/>
            <a:ext cx="29400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0648" name="Группа 15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grpSp>
          <p:nvGrpSpPr>
            <p:cNvPr id="240650" name="Группа 16"/>
            <p:cNvGrpSpPr>
              <a:grpSpLocks/>
            </p:cNvGrpSpPr>
            <p:nvPr/>
          </p:nvGrpSpPr>
          <p:grpSpPr bwMode="auto">
            <a:xfrm>
              <a:off x="0" y="0"/>
              <a:ext cx="9144000" cy="1550868"/>
              <a:chOff x="0" y="0"/>
              <a:chExt cx="9144000" cy="1550868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0" y="0"/>
                <a:ext cx="9144000" cy="1555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Массовые мероприятия  РРЦ ФГ</a:t>
                </a: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0" y="1484198"/>
                <a:ext cx="9144000" cy="666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40651" name="Рисунок 1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666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Title 1"/>
          <p:cNvSpPr txBox="1">
            <a:spLocks/>
          </p:cNvSpPr>
          <p:nvPr/>
        </p:nvSpPr>
        <p:spPr bwMode="auto">
          <a:xfrm>
            <a:off x="755576" y="1809609"/>
            <a:ext cx="806489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13" tIns="34255" rIns="68513" bIns="34255" anchor="ctr"/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ru-RU" altLang="ru-RU" sz="2400" b="1" dirty="0">
                <a:solidFill>
                  <a:srgbClr val="000000"/>
                </a:solidFill>
                <a:latin typeface="+mn-lt"/>
                <a:cs typeface="Tahoma" panose="020B0604030504040204" pitchFamily="34" charset="0"/>
              </a:rPr>
              <a:t>Региональная олимпиада </a:t>
            </a:r>
            <a:endParaRPr lang="ru-RU" altLang="ru-RU" sz="2400" b="1" dirty="0" smtClean="0">
              <a:solidFill>
                <a:srgbClr val="000000"/>
              </a:solidFill>
              <a:latin typeface="+mn-lt"/>
              <a:cs typeface="Tahoma" panose="020B0604030504040204" pitchFamily="34" charset="0"/>
            </a:endParaRP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altLang="ru-RU" b="1" dirty="0" smtClean="0">
                <a:solidFill>
                  <a:srgbClr val="000000"/>
                </a:solidFill>
                <a:latin typeface="+mn-lt"/>
                <a:cs typeface="Tahoma" panose="020B0604030504040204" pitchFamily="34" charset="0"/>
              </a:rPr>
              <a:t>по </a:t>
            </a:r>
            <a:r>
              <a:rPr lang="ru-RU" altLang="ru-RU" b="1" dirty="0">
                <a:solidFill>
                  <a:srgbClr val="000000"/>
                </a:solidFill>
                <a:latin typeface="+mn-lt"/>
                <a:cs typeface="Tahoma" panose="020B0604030504040204" pitchFamily="34" charset="0"/>
              </a:rPr>
              <a:t>финансовой грамотности и </a:t>
            </a:r>
            <a:r>
              <a:rPr lang="ru-RU" altLang="ru-RU" b="1" dirty="0" smtClean="0">
                <a:solidFill>
                  <a:srgbClr val="000000"/>
                </a:solidFill>
                <a:latin typeface="+mn-lt"/>
                <a:cs typeface="Tahoma" panose="020B0604030504040204" pitchFamily="34" charset="0"/>
              </a:rPr>
              <a:t>предпринимательству – более 150 участников</a:t>
            </a:r>
            <a:endParaRPr lang="ru-RU" altLang="ru-RU" b="1" dirty="0">
              <a:solidFill>
                <a:srgbClr val="000000"/>
              </a:solidFill>
              <a:latin typeface="+mn-lt"/>
              <a:cs typeface="Tahoma" panose="020B0604030504040204" pitchFamily="34" charset="0"/>
            </a:endParaRPr>
          </a:p>
        </p:txBody>
      </p:sp>
      <p:pic>
        <p:nvPicPr>
          <p:cNvPr id="241668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138" y="2700338"/>
            <a:ext cx="3854450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69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716213"/>
            <a:ext cx="3814763" cy="21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70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025" y="4292600"/>
            <a:ext cx="4986338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1671" name="Текст 2"/>
          <p:cNvSpPr>
            <a:spLocks noGrp="1"/>
          </p:cNvSpPr>
          <p:nvPr>
            <p:ph type="body" sz="quarter" idx="10"/>
          </p:nvPr>
        </p:nvSpPr>
        <p:spPr>
          <a:xfrm>
            <a:off x="1979613" y="200025"/>
            <a:ext cx="6911975" cy="720725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grpSp>
        <p:nvGrpSpPr>
          <p:cNvPr id="241672" name="Группа 9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grpSp>
          <p:nvGrpSpPr>
            <p:cNvPr id="241673" name="Группа 10"/>
            <p:cNvGrpSpPr>
              <a:grpSpLocks/>
            </p:cNvGrpSpPr>
            <p:nvPr/>
          </p:nvGrpSpPr>
          <p:grpSpPr bwMode="auto">
            <a:xfrm>
              <a:off x="0" y="0"/>
              <a:ext cx="9144000" cy="1550868"/>
              <a:chOff x="0" y="0"/>
              <a:chExt cx="9144000" cy="1550868"/>
            </a:xfrm>
          </p:grpSpPr>
          <p:sp>
            <p:nvSpPr>
              <p:cNvPr id="13" name="Прямоугольник 12"/>
              <p:cNvSpPr/>
              <p:nvPr/>
            </p:nvSpPr>
            <p:spPr>
              <a:xfrm>
                <a:off x="0" y="0"/>
                <a:ext cx="9144000" cy="1555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Массовые мероприятия  РРЦ ФГ</a:t>
                </a: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0" y="1484198"/>
                <a:ext cx="9144000" cy="666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41674" name="Рисунок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17938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2" tIns="45710" rIns="91422" bIns="45710" anchor="ctr"/>
          <a:lstStyle/>
          <a:p>
            <a:pPr algn="ctr" defTabSz="91421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rgbClr val="FFFF00"/>
              </a:solidFill>
            </a:endParaRPr>
          </a:p>
        </p:txBody>
      </p:sp>
      <p:pic>
        <p:nvPicPr>
          <p:cNvPr id="43013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507" y="1628800"/>
            <a:ext cx="6758986" cy="514679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2693" name="Группа 5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grpSp>
          <p:nvGrpSpPr>
            <p:cNvPr id="242694" name="Группа 6"/>
            <p:cNvGrpSpPr>
              <a:grpSpLocks/>
            </p:cNvGrpSpPr>
            <p:nvPr/>
          </p:nvGrpSpPr>
          <p:grpSpPr bwMode="auto">
            <a:xfrm>
              <a:off x="0" y="0"/>
              <a:ext cx="9144000" cy="1550868"/>
              <a:chOff x="0" y="0"/>
              <a:chExt cx="9144000" cy="1550868"/>
            </a:xfrm>
          </p:grpSpPr>
          <p:sp>
            <p:nvSpPr>
              <p:cNvPr id="9" name="Прямоугольник 8"/>
              <p:cNvSpPr/>
              <p:nvPr/>
            </p:nvSpPr>
            <p:spPr>
              <a:xfrm>
                <a:off x="0" y="0"/>
                <a:ext cx="9144000" cy="1555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Массовые мероприятия  РРЦ ФГ</a:t>
                </a: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0" y="1484198"/>
                <a:ext cx="9144000" cy="666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42695" name="Рисунок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Текст 3"/>
          <p:cNvSpPr>
            <a:spLocks noGrp="1"/>
          </p:cNvSpPr>
          <p:nvPr>
            <p:ph type="body" sz="quarter" idx="10"/>
          </p:nvPr>
        </p:nvSpPr>
        <p:spPr>
          <a:xfrm>
            <a:off x="1979613" y="200025"/>
            <a:ext cx="6911975" cy="720725"/>
          </a:xfrm>
        </p:spPr>
        <p:txBody>
          <a:bodyPr/>
          <a:lstStyle/>
          <a:p>
            <a:pPr eaLnBrk="1" hangingPunct="1"/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детектив «Игра по-крупному»</a:t>
            </a:r>
          </a:p>
        </p:txBody>
      </p:sp>
      <p:pic>
        <p:nvPicPr>
          <p:cNvPr id="24371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1916113"/>
            <a:ext cx="8462963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37A7703-FB8F-CB44-86E8-6E7B8C2DAD42}"/>
              </a:ext>
            </a:extLst>
          </p:cNvPr>
          <p:cNvSpPr txBox="1"/>
          <p:nvPr/>
        </p:nvSpPr>
        <p:spPr>
          <a:xfrm>
            <a:off x="2343150" y="4725988"/>
            <a:ext cx="1019175" cy="554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7537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latin typeface="Calibri"/>
                <a:cs typeface="+mn-cs"/>
              </a:rPr>
              <a:t>Всего 497 </a:t>
            </a:r>
          </a:p>
          <a:p>
            <a:pPr algn="ctr" defTabSz="7537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latin typeface="Calibri"/>
                <a:cs typeface="+mn-cs"/>
              </a:rPr>
              <a:t>команд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99BAD3-7B34-CE44-BD62-893D6C155655}"/>
              </a:ext>
            </a:extLst>
          </p:cNvPr>
          <p:cNvSpPr txBox="1"/>
          <p:nvPr/>
        </p:nvSpPr>
        <p:spPr>
          <a:xfrm>
            <a:off x="6896100" y="4725988"/>
            <a:ext cx="1312863" cy="554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7537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latin typeface="Calibri"/>
                <a:cs typeface="+mn-cs"/>
              </a:rPr>
              <a:t>9 команд из</a:t>
            </a:r>
          </a:p>
          <a:p>
            <a:pPr defTabSz="7537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latin typeface="Calibri"/>
                <a:cs typeface="+mn-cs"/>
              </a:rPr>
              <a:t>ХМАО-Югры</a:t>
            </a:r>
          </a:p>
        </p:txBody>
      </p:sp>
      <p:pic>
        <p:nvPicPr>
          <p:cNvPr id="4403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413" y="4505325"/>
            <a:ext cx="969962" cy="97155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738" y="4506913"/>
            <a:ext cx="969962" cy="96996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0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854" y="4505325"/>
            <a:ext cx="1446213" cy="144621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5C3EE1E-A559-894D-A2A5-AC5354D8D693}"/>
              </a:ext>
            </a:extLst>
          </p:cNvPr>
          <p:cNvSpPr txBox="1"/>
          <p:nvPr/>
        </p:nvSpPr>
        <p:spPr>
          <a:xfrm>
            <a:off x="4132263" y="5583238"/>
            <a:ext cx="877887" cy="323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7537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latin typeface="Calibri"/>
                <a:cs typeface="+mn-cs"/>
              </a:rPr>
              <a:t>ТОП-100</a:t>
            </a:r>
          </a:p>
        </p:txBody>
      </p:sp>
      <p:grpSp>
        <p:nvGrpSpPr>
          <p:cNvPr id="243722" name="Группа 9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grpSp>
          <p:nvGrpSpPr>
            <p:cNvPr id="243723" name="Группа 10"/>
            <p:cNvGrpSpPr>
              <a:grpSpLocks/>
            </p:cNvGrpSpPr>
            <p:nvPr/>
          </p:nvGrpSpPr>
          <p:grpSpPr bwMode="auto">
            <a:xfrm>
              <a:off x="0" y="0"/>
              <a:ext cx="9144000" cy="1550868"/>
              <a:chOff x="0" y="0"/>
              <a:chExt cx="9144000" cy="1550868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0" y="0"/>
                <a:ext cx="9144000" cy="1555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648000" algn="r" eaLnBrk="1" hangingPunct="1">
                  <a:defRPr/>
                </a:pPr>
                <a:r>
                  <a:rPr lang="ru-RU" sz="2300" b="1" dirty="0" smtClean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Массовые мероприятия</a:t>
                </a:r>
              </a:p>
              <a:p>
                <a:pPr indent="648000" algn="r" eaLnBrk="1" hangingPunct="1">
                  <a:defRPr/>
                </a:pPr>
                <a:r>
                  <a:rPr lang="ru-RU" sz="2300" b="1" dirty="0" smtClean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Финансовый </a:t>
                </a: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детектив «Игра по-крупному»</a:t>
                </a: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0" y="1484198"/>
                <a:ext cx="9144000" cy="666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43724" name="Рисунок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6ACBC17-4D7E-4DE2-B317-9E6F697B54E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919762"/>
              </p:ext>
            </p:extLst>
          </p:nvPr>
        </p:nvGraphicFramePr>
        <p:xfrm>
          <a:off x="0" y="1497013"/>
          <a:ext cx="9251950" cy="5360987"/>
        </p:xfrm>
        <a:graphic>
          <a:graphicData uri="http://schemas.openxmlformats.org/drawingml/2006/table">
            <a:tbl>
              <a:tblPr/>
              <a:tblGrid>
                <a:gridCol w="9251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360987">
                <a:tc>
                  <a:txBody>
                    <a:bodyPr/>
                    <a:lstStyle/>
                    <a:p>
                      <a:pPr marL="1809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1809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1. </a:t>
                      </a: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Создание системы финансового образования, способствующей передаче знаний, навыков и умений финансовой грамотности различным категориям населения.</a:t>
                      </a:r>
                    </a:p>
                    <a:p>
                      <a:pPr marL="1809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2. Создание в регионе кадрового потенциала в области повышения финансовой грамотности различных категорий населения.</a:t>
                      </a:r>
                    </a:p>
                    <a:p>
                      <a:pPr marL="1809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3. Разработка и реализация образовательных программ и информационных кампаний по повышению финансовой грамотности.</a:t>
                      </a:r>
                    </a:p>
                    <a:p>
                      <a:pPr marL="1809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4. Повышение экономической активности населения.</a:t>
                      </a:r>
                    </a:p>
                    <a:p>
                      <a:pPr marL="1809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5. Создание системы эффективных и доступных информационных ресурсов, способствующих повышению уровня финансовой грамотности населения.</a:t>
                      </a:r>
                    </a:p>
                  </a:txBody>
                  <a:tcPr marL="51432" marR="5143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>
                        <a:alphaModFix amt="45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pSp>
        <p:nvGrpSpPr>
          <p:cNvPr id="217097" name="Группа 4"/>
          <p:cNvGrpSpPr>
            <a:grpSpLocks/>
          </p:cNvGrpSpPr>
          <p:nvPr/>
        </p:nvGrpSpPr>
        <p:grpSpPr bwMode="auto">
          <a:xfrm>
            <a:off x="0" y="0"/>
            <a:ext cx="9144000" cy="1497013"/>
            <a:chOff x="0" y="0"/>
            <a:chExt cx="9144000" cy="1497013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0"/>
              <a:ext cx="9144000" cy="15557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 sz="1350" dirty="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0" y="155575"/>
              <a:ext cx="9144000" cy="134143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indent="648000" algn="r" eaLnBrk="1" hangingPunct="1">
                <a:defRPr/>
              </a:pPr>
              <a:r>
                <a:rPr lang="en-US" sz="22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ru-RU" sz="22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Задачи Регионального ресурсного центра </a:t>
              </a:r>
              <a:endParaRPr lang="en-US" sz="2200" b="1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indent="648000" algn="r" eaLnBrk="1" hangingPunct="1">
                <a:defRPr/>
              </a:pPr>
              <a:r>
                <a:rPr lang="ru-RU" sz="22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повышения уровня финансовой грамотности населения </a:t>
              </a:r>
            </a:p>
            <a:p>
              <a:pPr indent="648000" algn="r" eaLnBrk="1" hangingPunct="1">
                <a:defRPr/>
              </a:pPr>
              <a:r>
                <a:rPr lang="ru-RU" sz="22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Ханты-Мансийского автономного округа – Югры </a:t>
              </a:r>
            </a:p>
          </p:txBody>
        </p:sp>
      </p:grpSp>
      <p:pic>
        <p:nvPicPr>
          <p:cNvPr id="217098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813"/>
            <a:ext cx="248443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BB758C76-1972-0A4A-8C90-E9E946F1084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92D050">
                <a:tint val="45000"/>
                <a:satMod val="400000"/>
              </a:srgbClr>
            </a:duotone>
            <a:extLst/>
          </a:blip>
          <a:stretch>
            <a:fillRect/>
          </a:stretch>
        </p:blipFill>
        <p:spPr>
          <a:xfrm rot="710037">
            <a:off x="-597432" y="2406397"/>
            <a:ext cx="7845298" cy="4764537"/>
          </a:xfrm>
          <a:prstGeom prst="rect">
            <a:avLst/>
          </a:prstGeom>
        </p:spPr>
      </p:pic>
      <p:sp>
        <p:nvSpPr>
          <p:cNvPr id="245763" name="Текст 1"/>
          <p:cNvSpPr>
            <a:spLocks noGrp="1"/>
          </p:cNvSpPr>
          <p:nvPr>
            <p:ph type="body" sz="quarter" idx="10"/>
          </p:nvPr>
        </p:nvSpPr>
        <p:spPr>
          <a:xfrm>
            <a:off x="1979613" y="1006475"/>
            <a:ext cx="6911975" cy="539750"/>
          </a:xfrm>
        </p:spPr>
        <p:txBody>
          <a:bodyPr/>
          <a:lstStyle/>
          <a:p>
            <a:pPr eaLnBrk="1" hangingPunct="1"/>
            <a:r>
              <a:rPr lang="ru-RU" altLang="ru-RU" smtClean="0"/>
              <a:t>Финансовое просвещение в Югре</a:t>
            </a:r>
          </a:p>
        </p:txBody>
      </p:sp>
      <p:pic>
        <p:nvPicPr>
          <p:cNvPr id="245764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925" y="2446338"/>
            <a:ext cx="15240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B37419F-AF21-344E-9BCA-1EDF86E218FD}"/>
              </a:ext>
            </a:extLst>
          </p:cNvPr>
          <p:cNvSpPr txBox="1"/>
          <p:nvPr/>
        </p:nvSpPr>
        <p:spPr>
          <a:xfrm>
            <a:off x="3402013" y="3141663"/>
            <a:ext cx="884237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7537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Calibri"/>
                <a:cs typeface="+mn-cs"/>
              </a:rPr>
              <a:t>210</a:t>
            </a:r>
          </a:p>
          <a:p>
            <a:pPr defTabSz="7537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Calibri"/>
                <a:cs typeface="+mn-cs"/>
              </a:rPr>
              <a:t>в Югре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C0C6333-350D-E14A-9D36-17104D22B1FD}"/>
              </a:ext>
            </a:extLst>
          </p:cNvPr>
          <p:cNvSpPr txBox="1"/>
          <p:nvPr/>
        </p:nvSpPr>
        <p:spPr>
          <a:xfrm>
            <a:off x="3122613" y="2127250"/>
            <a:ext cx="1058862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7537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/>
                <a:cs typeface="+mn-cs"/>
              </a:rPr>
              <a:t>В России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0" y="186652"/>
            <a:ext cx="5423196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неделя сбережений </a:t>
            </a:r>
          </a:p>
          <a:p>
            <a:pPr>
              <a:defRPr/>
            </a:pPr>
            <a:r>
              <a:rPr lang="ru-RU" sz="2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октября - 14 ноября 2019 г.</a:t>
            </a:r>
          </a:p>
        </p:txBody>
      </p:sp>
      <p:grpSp>
        <p:nvGrpSpPr>
          <p:cNvPr id="245768" name="Группа 10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grpSp>
          <p:nvGrpSpPr>
            <p:cNvPr id="245770" name="Группа 11"/>
            <p:cNvGrpSpPr>
              <a:grpSpLocks/>
            </p:cNvGrpSpPr>
            <p:nvPr/>
          </p:nvGrpSpPr>
          <p:grpSpPr bwMode="auto">
            <a:xfrm>
              <a:off x="0" y="0"/>
              <a:ext cx="9144000" cy="1550868"/>
              <a:chOff x="0" y="0"/>
              <a:chExt cx="9144000" cy="1550868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0" y="0"/>
                <a:ext cx="9144000" cy="1555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648000" algn="r" eaLnBrk="1" hangingPunct="1">
                  <a:defRPr/>
                </a:pPr>
                <a:r>
                  <a:rPr lang="ru-RU" sz="2300" b="1" dirty="0" smtClean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Массовые мероприятия</a:t>
                </a:r>
              </a:p>
              <a:p>
                <a:pPr indent="648000" algn="r" eaLnBrk="1" hangingPunct="1">
                  <a:defRPr/>
                </a:pPr>
                <a:r>
                  <a:rPr lang="ru-RU" sz="2300" b="1" dirty="0" smtClean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Всероссийская </a:t>
                </a: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неделя сбережений </a:t>
                </a:r>
                <a:endParaRPr lang="en-US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30 октября - 14 ноября 2019 г.</a:t>
                </a: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0" y="1484198"/>
                <a:ext cx="9144000" cy="666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45771" name="Рисунок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5769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571625"/>
            <a:ext cx="4002088" cy="264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304800" y="1006475"/>
            <a:ext cx="8586788" cy="539750"/>
          </a:xfrm>
        </p:spPr>
        <p:txBody>
          <a:bodyPr/>
          <a:lstStyle/>
          <a:p>
            <a:pPr defTabSz="753780" eaLnBrk="1" fontAlgn="auto" hangingPunct="1">
              <a:spcAft>
                <a:spcPts val="0"/>
              </a:spcAft>
              <a:defRPr/>
            </a:pPr>
            <a:r>
              <a:rPr lang="ru-RU" spc="-8" dirty="0"/>
              <a:t>Научно-практическая конференция</a:t>
            </a:r>
            <a:endParaRPr lang="ru-RU" dirty="0"/>
          </a:p>
        </p:txBody>
      </p:sp>
      <p:pic>
        <p:nvPicPr>
          <p:cNvPr id="246787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88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689100"/>
            <a:ext cx="4329112" cy="288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89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693863"/>
            <a:ext cx="4327525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6790" name="Группа 8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grpSp>
          <p:nvGrpSpPr>
            <p:cNvPr id="246792" name="Группа 9"/>
            <p:cNvGrpSpPr>
              <a:grpSpLocks/>
            </p:cNvGrpSpPr>
            <p:nvPr/>
          </p:nvGrpSpPr>
          <p:grpSpPr bwMode="auto">
            <a:xfrm>
              <a:off x="0" y="0"/>
              <a:ext cx="9144000" cy="1550868"/>
              <a:chOff x="0" y="0"/>
              <a:chExt cx="9144000" cy="1550868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0" y="0"/>
                <a:ext cx="9144000" cy="1555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 Региональная научно-практическая </a:t>
                </a:r>
                <a:endParaRPr lang="en-US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конференция педагогов и </a:t>
                </a:r>
                <a:r>
                  <a:rPr lang="ru-RU" sz="2300" b="1" dirty="0" err="1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тьюторов</a:t>
                </a: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en-US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образовательных организаций ХМАО-Югры </a:t>
                </a: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0" y="1484198"/>
                <a:ext cx="9144000" cy="666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46793" name="Рисунок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6791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5" y="4005263"/>
            <a:ext cx="4222750" cy="281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91606" y="4872385"/>
            <a:ext cx="19144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участники - более </a:t>
            </a:r>
            <a:r>
              <a:rPr lang="ru-RU" sz="1600" dirty="0"/>
              <a:t>200 </a:t>
            </a:r>
            <a:r>
              <a:rPr lang="ru-RU" sz="1600" dirty="0" smtClean="0"/>
              <a:t>человек, 4 педагогических мастерских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35971">
            <a:off x="3254375" y="3929063"/>
            <a:ext cx="3600450" cy="24050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7811" name="Текст 1"/>
          <p:cNvSpPr>
            <a:spLocks noGrp="1"/>
          </p:cNvSpPr>
          <p:nvPr>
            <p:ph type="body" sz="quarter" idx="10"/>
          </p:nvPr>
        </p:nvSpPr>
        <p:spPr>
          <a:xfrm>
            <a:off x="1979613" y="200025"/>
            <a:ext cx="6911975" cy="720725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84603">
            <a:off x="5557838" y="3829050"/>
            <a:ext cx="3602037" cy="24050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59942">
            <a:off x="5932488" y="1654175"/>
            <a:ext cx="3600450" cy="24050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01868">
            <a:off x="3178175" y="1908175"/>
            <a:ext cx="3600450" cy="24034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82202" y="3728786"/>
            <a:ext cx="2293937" cy="14773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 smtClean="0">
                <a:latin typeface="+mn-lt"/>
              </a:rPr>
              <a:t>В Форуме приняли </a:t>
            </a:r>
            <a:r>
              <a:rPr lang="ru-RU" dirty="0">
                <a:latin typeface="+mn-lt"/>
              </a:rPr>
              <a:t>участие более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500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человек, </a:t>
            </a:r>
            <a:r>
              <a:rPr lang="ru-RU" dirty="0" smtClean="0">
                <a:latin typeface="+mn-lt"/>
              </a:rPr>
              <a:t>Федеральные эксперты, партнеры</a:t>
            </a:r>
            <a:endParaRPr lang="ru-RU" dirty="0">
              <a:latin typeface="+mn-lt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113" y="1762125"/>
            <a:ext cx="2794000" cy="1516063"/>
          </a:xfrm>
          <a:prstGeom prst="rect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</p:pic>
      <p:grpSp>
        <p:nvGrpSpPr>
          <p:cNvPr id="247817" name="Группа 3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grpSp>
          <p:nvGrpSpPr>
            <p:cNvPr id="247818" name="Группа 4"/>
            <p:cNvGrpSpPr>
              <a:grpSpLocks/>
            </p:cNvGrpSpPr>
            <p:nvPr/>
          </p:nvGrpSpPr>
          <p:grpSpPr bwMode="auto">
            <a:xfrm>
              <a:off x="0" y="0"/>
              <a:ext cx="9144000" cy="1550868"/>
              <a:chOff x="0" y="0"/>
              <a:chExt cx="9144000" cy="1550868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0" y="0"/>
                <a:ext cx="9144000" cy="1555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 Региональный форум </a:t>
                </a:r>
              </a:p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«Финансовая грамотность для всех»</a:t>
                </a: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0" y="1484198"/>
                <a:ext cx="9144000" cy="666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47819" name="Рисунок 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79388"/>
            <a:ext cx="9144000" cy="89215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0" rIns="91422" bIns="45710" anchor="ctr"/>
          <a:lstStyle/>
          <a:p>
            <a:pPr indent="72000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600" b="1" cap="sm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600" cap="sm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НАШИ ПАРТНЕРЫ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17938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2" tIns="45710" rIns="91422" bIns="45710" anchor="ctr"/>
          <a:lstStyle/>
          <a:p>
            <a:pPr algn="ctr" defTabSz="912813" eaLnBrk="1" hangingPunct="1">
              <a:defRPr/>
            </a:pPr>
            <a:endParaRPr lang="ru-RU" sz="1600">
              <a:solidFill>
                <a:srgbClr val="FFFF00"/>
              </a:solidFill>
              <a:cs typeface="Arial" charset="0"/>
            </a:endParaRPr>
          </a:p>
        </p:txBody>
      </p:sp>
      <p:graphicFrame>
        <p:nvGraphicFramePr>
          <p:cNvPr id="248836" name="Объект 21"/>
          <p:cNvGraphicFramePr>
            <a:graphicFrameLocks noChangeAspect="1"/>
          </p:cNvGraphicFramePr>
          <p:nvPr/>
        </p:nvGraphicFramePr>
        <p:xfrm>
          <a:off x="0" y="285750"/>
          <a:ext cx="684213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58" name="CorelDRAW" r:id="rId3" imgW="1016280" imgH="1016280" progId="CorelDraw.Graphic.15">
                  <p:embed/>
                </p:oleObj>
              </mc:Choice>
              <mc:Fallback>
                <p:oleObj name="CorelDRAW" r:id="rId3" imgW="1016280" imgH="1016280" progId="CorelDraw.Graphic.15">
                  <p:embed/>
                  <p:pic>
                    <p:nvPicPr>
                      <p:cNvPr id="0" name="Объект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85750"/>
                        <a:ext cx="684213" cy="646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9" name="Picture 11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433701"/>
            <a:ext cx="1428760" cy="1419235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chemeClr val="bg1">
                <a:alpha val="22000"/>
              </a:scheme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48838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3" y="274638"/>
            <a:ext cx="6445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275" y="1340768"/>
            <a:ext cx="1527726" cy="152772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48840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271838"/>
            <a:ext cx="207962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884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975" y="5165725"/>
            <a:ext cx="1425575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8842" name="Рисунок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113" y="3157538"/>
            <a:ext cx="1604962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8843" name="Picture 3" descr="фнс лого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4391025"/>
            <a:ext cx="1849437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8844" name="Picture 5" descr="УМВД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343025"/>
            <a:ext cx="2487612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8845" name="Picture 6" descr="Otkritie_logo_2017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325" y="3371850"/>
            <a:ext cx="3252788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8846" name="Picture 7" descr="Баннер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263" y="4378325"/>
            <a:ext cx="2030412" cy="200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8847" name="Picture 8" descr="fss3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0350"/>
            <a:ext cx="2527300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8848" name="Picture 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338" y="1235075"/>
            <a:ext cx="1895475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8849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A26B4EB-4BA1-4B61-B817-3F466C412A8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grpSp>
        <p:nvGrpSpPr>
          <p:cNvPr id="248850" name="Группа 18"/>
          <p:cNvGrpSpPr>
            <a:grpSpLocks/>
          </p:cNvGrpSpPr>
          <p:nvPr/>
        </p:nvGrpSpPr>
        <p:grpSpPr bwMode="auto">
          <a:xfrm>
            <a:off x="0" y="0"/>
            <a:ext cx="9144000" cy="1250950"/>
            <a:chOff x="0" y="0"/>
            <a:chExt cx="9144000" cy="155086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0"/>
              <a:ext cx="9144000" cy="155481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 sz="1350" dirty="0">
                <a:solidFill>
                  <a:prstClr val="white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155575"/>
              <a:ext cx="9144000" cy="1341438"/>
            </a:xfrm>
            <a:prstGeom prst="rect">
              <a:avLst/>
            </a:prstGeom>
            <a:blipFill>
              <a:blip r:embed="rId1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648000" algn="ctr" eaLnBrk="1" hangingPunct="1">
                <a:defRPr/>
              </a:pPr>
              <a:r>
                <a:rPr lang="ru-RU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Наши партнеры</a:t>
              </a: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0" y="1483952"/>
              <a:ext cx="9144000" cy="6691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 sz="1350" dirty="0">
                <a:solidFill>
                  <a:prstClr val="white"/>
                </a:solidFill>
              </a:endParaRPr>
            </a:p>
          </p:txBody>
        </p:sp>
      </p:grpSp>
      <p:pic>
        <p:nvPicPr>
          <p:cNvPr id="248851" name="Рисунок 1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813"/>
            <a:ext cx="248443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510E1F4-169F-4360-891C-FDCC316CD3AF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grpSp>
        <p:nvGrpSpPr>
          <p:cNvPr id="249859" name="Группа 7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grpSp>
          <p:nvGrpSpPr>
            <p:cNvPr id="249865" name="Группа 8"/>
            <p:cNvGrpSpPr>
              <a:grpSpLocks/>
            </p:cNvGrpSpPr>
            <p:nvPr/>
          </p:nvGrpSpPr>
          <p:grpSpPr bwMode="auto">
            <a:xfrm>
              <a:off x="0" y="0"/>
              <a:ext cx="9144000" cy="1550868"/>
              <a:chOff x="0" y="0"/>
              <a:chExt cx="9144000" cy="1550868"/>
            </a:xfrm>
          </p:grpSpPr>
          <p:sp>
            <p:nvSpPr>
              <p:cNvPr id="11" name="Прямоугольник 10"/>
              <p:cNvSpPr/>
              <p:nvPr/>
            </p:nvSpPr>
            <p:spPr>
              <a:xfrm>
                <a:off x="0" y="0"/>
                <a:ext cx="9144000" cy="1555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648000" algn="r" eaLnBrk="1" hangingPunct="1">
                  <a:defRPr/>
                </a:pPr>
                <a:r>
                  <a:rPr lang="ru-RU" sz="2300" b="1" dirty="0" smtClean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Образовательный симулятор </a:t>
                </a:r>
              </a:p>
              <a:p>
                <a:pPr indent="648000" algn="r" eaLnBrk="1" hangingPunct="1">
                  <a:defRPr/>
                </a:pPr>
                <a:r>
                  <a:rPr lang="ru-RU" sz="2300" b="1" dirty="0" smtClean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 рамках партнерства с Банком ВТБ</a:t>
                </a:r>
                <a:endParaRPr lang="ru-RU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0" y="1484198"/>
                <a:ext cx="9144000" cy="666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49866" name="Рисунок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9860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4286250"/>
            <a:ext cx="4572000" cy="2571750"/>
          </a:xfrm>
          <a:prstGeom prst="rect">
            <a:avLst/>
          </a:prstGeom>
          <a:noFill/>
          <a:ln w="44450">
            <a:solidFill>
              <a:srgbClr val="00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9861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4286250"/>
            <a:ext cx="4613275" cy="2595563"/>
          </a:xfrm>
          <a:prstGeom prst="rect">
            <a:avLst/>
          </a:prstGeom>
          <a:noFill/>
          <a:ln w="44450">
            <a:solidFill>
              <a:srgbClr val="00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9862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" y="1687513"/>
            <a:ext cx="4572000" cy="2571750"/>
          </a:xfrm>
          <a:prstGeom prst="rect">
            <a:avLst/>
          </a:prstGeom>
          <a:noFill/>
          <a:ln w="44450">
            <a:solidFill>
              <a:srgbClr val="00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9863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87513"/>
            <a:ext cx="4610100" cy="2592387"/>
          </a:xfrm>
          <a:prstGeom prst="rect">
            <a:avLst/>
          </a:prstGeom>
          <a:noFill/>
          <a:ln w="44450">
            <a:solidFill>
              <a:srgbClr val="00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71775" y="3644900"/>
            <a:ext cx="3249613" cy="1827213"/>
          </a:xfrm>
          <a:prstGeom prst="rect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906" name="Picture 23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25" y="6072188"/>
            <a:ext cx="85407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1907" name="Номер слайда 18"/>
          <p:cNvSpPr>
            <a:spLocks noGrp="1"/>
          </p:cNvSpPr>
          <p:nvPr>
            <p:ph type="sldNum" sz="quarter" idx="12"/>
          </p:nvPr>
        </p:nvSpPr>
        <p:spPr bwMode="auto">
          <a:xfrm>
            <a:off x="6858000" y="6215063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6980CEB-21C8-4167-9750-8BCC206EEC54}" type="slidenum">
              <a:rPr lang="ru-RU" altLang="ru-RU" sz="3600" smtClean="0">
                <a:solidFill>
                  <a:srgbClr val="898989"/>
                </a:solidFill>
                <a:latin typeface="Georgia Pro Cond Black"/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ru-RU" altLang="ru-RU" sz="3600" smtClean="0">
              <a:solidFill>
                <a:srgbClr val="898989"/>
              </a:solidFill>
              <a:latin typeface="Georgia Pro Cond Black"/>
            </a:endParaRPr>
          </a:p>
        </p:txBody>
      </p:sp>
      <p:pic>
        <p:nvPicPr>
          <p:cNvPr id="25190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5050"/>
            <a:ext cx="9144000" cy="582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1909" name="Прямоугольник 18"/>
          <p:cNvSpPr>
            <a:spLocks noChangeArrowheads="1"/>
          </p:cNvSpPr>
          <p:nvPr/>
        </p:nvSpPr>
        <p:spPr bwMode="auto">
          <a:xfrm>
            <a:off x="2819400" y="1535113"/>
            <a:ext cx="635635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600">
                <a:latin typeface="Arial" panose="020B0604020202020204" pitchFamily="34" charset="0"/>
              </a:rPr>
              <a:t>— </a:t>
            </a:r>
            <a:r>
              <a:rPr lang="ru-RU" altLang="ru-RU" sz="2000" b="1" i="1">
                <a:latin typeface="Arial" panose="020B0604020202020204" pitchFamily="34" charset="0"/>
              </a:rPr>
              <a:t>люди с активной гражданской позицией, профессиональная деятельность или личный опыт, знания, умения которых позволяют участвовать в проектах, направленных на повышение уровня финансовой грамотности различных групп населения</a:t>
            </a: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9" y="1622083"/>
            <a:ext cx="2788336" cy="1792511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51911" name="Группа 10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grpSp>
          <p:nvGrpSpPr>
            <p:cNvPr id="251912" name="Группа 11"/>
            <p:cNvGrpSpPr>
              <a:grpSpLocks/>
            </p:cNvGrpSpPr>
            <p:nvPr/>
          </p:nvGrpSpPr>
          <p:grpSpPr bwMode="auto">
            <a:xfrm>
              <a:off x="0" y="0"/>
              <a:ext cx="9144000" cy="1550868"/>
              <a:chOff x="0" y="0"/>
              <a:chExt cx="9144000" cy="1550868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0" y="0"/>
                <a:ext cx="9144000" cy="1555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Волонтеры финансового просвещения</a:t>
                </a: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0" y="1484198"/>
                <a:ext cx="9144000" cy="666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51913" name="Рисунок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79388"/>
            <a:ext cx="9144000" cy="96359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0" rIns="91422" bIns="4571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500" b="1" cap="sm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altLang="ru-RU" sz="3500" cap="sm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Контакты</a:t>
            </a:r>
            <a:endParaRPr lang="ru-RU" sz="3500" cap="smal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2931" name="Объект 21"/>
          <p:cNvGraphicFramePr>
            <a:graphicFrameLocks noChangeAspect="1"/>
          </p:cNvGraphicFramePr>
          <p:nvPr/>
        </p:nvGraphicFramePr>
        <p:xfrm>
          <a:off x="173038" y="196850"/>
          <a:ext cx="87471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950" name="CorelDRAW" r:id="rId3" imgW="1016280" imgH="1016280" progId="CorelDraw.Graphic.15">
                  <p:embed/>
                </p:oleObj>
              </mc:Choice>
              <mc:Fallback>
                <p:oleObj name="CorelDRAW" r:id="rId3" imgW="1016280" imgH="1016280" progId="CorelDraw.Graphic.15">
                  <p:embed/>
                  <p:pic>
                    <p:nvPicPr>
                      <p:cNvPr id="0" name="Объект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38" y="196850"/>
                        <a:ext cx="874712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 descr="C:\Users\17D3~1\AppData\Local\Temp\Rar$DIa0.072\3.jpg"/>
          <p:cNvPicPr>
            <a:picLocks noChangeAspect="1" noChangeArrowheads="1"/>
          </p:cNvPicPr>
          <p:nvPr/>
        </p:nvPicPr>
        <p:blipFill rotWithShape="1">
          <a:blip r:embed="rId5" cstate="print">
            <a:extLst/>
          </a:blip>
          <a:srcRect l="34280" t="43594" r="32469" b="7184"/>
          <a:stretch/>
        </p:blipFill>
        <p:spPr bwMode="auto">
          <a:xfrm>
            <a:off x="1142976" y="214290"/>
            <a:ext cx="815953" cy="795027"/>
          </a:xfrm>
          <a:prstGeom prst="ellipse">
            <a:avLst/>
          </a:prstGeom>
          <a:noFill/>
          <a:ln>
            <a:noFill/>
          </a:ln>
          <a:extLst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7938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2" tIns="45710" rIns="91422" bIns="45710" anchor="ctr"/>
          <a:lstStyle/>
          <a:p>
            <a:pPr algn="ctr" defTabSz="9142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rgbClr val="FFFF00"/>
              </a:solidFill>
            </a:endParaRPr>
          </a:p>
        </p:txBody>
      </p:sp>
      <p:pic>
        <p:nvPicPr>
          <p:cNvPr id="252934" name="Picture 9" descr="ÐÐ°ÑÑÐ¸Ð½ÐºÐ¸ Ð¿Ð¾ Ð·Ð°Ð¿ÑÐ¾ÑÑ email Ð¸ÐºÐ¾Ð½ÐºÐ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2906713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2935" name="Picture 4" descr="ÐÐ°ÑÑÐ¸Ð½ÐºÐ¸ Ð¿Ð¾ Ð·Ð°Ð¿ÑÐ¾ÑÑ ÑÐµÐ»ÐµÑÐ¾Ð½ Ð¸ÐºÐ¾Ð½ÐºÐ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826000"/>
            <a:ext cx="15716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936" name="Прямоугольник 7"/>
          <p:cNvSpPr>
            <a:spLocks noChangeArrowheads="1"/>
          </p:cNvSpPr>
          <p:nvPr/>
        </p:nvSpPr>
        <p:spPr bwMode="auto">
          <a:xfrm>
            <a:off x="2195513" y="2922588"/>
            <a:ext cx="6719887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4400">
                <a:solidFill>
                  <a:srgbClr val="8C8C8C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rmc.hmao@surgu.ru</a:t>
            </a:r>
            <a:endParaRPr lang="ru-RU" altLang="ru-RU" sz="4400">
              <a:solidFill>
                <a:srgbClr val="8C8C8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4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a.korepanova86@gmail.com</a:t>
            </a:r>
            <a:r>
              <a:rPr lang="en-US" altLang="ru-RU" sz="4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4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4400">
                <a:latin typeface="Georgia Pro Black"/>
              </a:rPr>
              <a:t> </a:t>
            </a:r>
          </a:p>
        </p:txBody>
      </p:sp>
      <p:sp>
        <p:nvSpPr>
          <p:cNvPr id="252937" name="Прямоугольник 8"/>
          <p:cNvSpPr>
            <a:spLocks noChangeArrowheads="1"/>
          </p:cNvSpPr>
          <p:nvPr/>
        </p:nvSpPr>
        <p:spPr bwMode="auto">
          <a:xfrm>
            <a:off x="2076450" y="4695825"/>
            <a:ext cx="65881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400">
                <a:latin typeface="Georgia Pro Black"/>
              </a:rPr>
              <a:t>(3462)76-28-00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400">
                <a:latin typeface="Georgia Pro Black"/>
              </a:rPr>
              <a:t>(вн. 2940, 2941)</a:t>
            </a:r>
            <a:endParaRPr lang="en-US" altLang="ru-RU" sz="6000">
              <a:latin typeface="Georgia Pro Black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>
                <a:latin typeface="Georgia Pro Black"/>
              </a:rPr>
              <a:t/>
            </a:r>
            <a:br>
              <a:rPr lang="ru-RU" altLang="ru-RU" sz="6000">
                <a:latin typeface="Georgia Pro Black"/>
              </a:rPr>
            </a:br>
            <a:endParaRPr lang="ru-RU" altLang="ru-RU" sz="6000">
              <a:latin typeface="Georgia Pro Black"/>
            </a:endParaRPr>
          </a:p>
        </p:txBody>
      </p:sp>
      <p:pic>
        <p:nvPicPr>
          <p:cNvPr id="252938" name="Рисунок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82563"/>
            <a:ext cx="863600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939" name="TextBox 6"/>
          <p:cNvSpPr txBox="1">
            <a:spLocks noChangeArrowheads="1"/>
          </p:cNvSpPr>
          <p:nvPr/>
        </p:nvSpPr>
        <p:spPr bwMode="auto">
          <a:xfrm>
            <a:off x="2382838" y="1757363"/>
            <a:ext cx="59769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ru-RU" sz="440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www.fingramugra.ru</a:t>
            </a:r>
            <a:r>
              <a:rPr lang="en-US" altLang="ru-RU" sz="1800">
                <a:latin typeface="Arial" panose="020B0604020202020204" pitchFamily="34" charset="0"/>
              </a:rPr>
              <a:t>   </a:t>
            </a: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252940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610BC53-D230-41E1-8686-286869A306D7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grpSp>
        <p:nvGrpSpPr>
          <p:cNvPr id="252941" name="Группа 12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grpSp>
          <p:nvGrpSpPr>
            <p:cNvPr id="252942" name="Группа 13"/>
            <p:cNvGrpSpPr>
              <a:grpSpLocks/>
            </p:cNvGrpSpPr>
            <p:nvPr/>
          </p:nvGrpSpPr>
          <p:grpSpPr bwMode="auto">
            <a:xfrm>
              <a:off x="0" y="0"/>
              <a:ext cx="9144000" cy="1550868"/>
              <a:chOff x="0" y="0"/>
              <a:chExt cx="9144000" cy="1550868"/>
            </a:xfrm>
          </p:grpSpPr>
          <p:sp>
            <p:nvSpPr>
              <p:cNvPr id="16" name="Прямоугольник 15"/>
              <p:cNvSpPr/>
              <p:nvPr/>
            </p:nvSpPr>
            <p:spPr>
              <a:xfrm>
                <a:off x="0" y="0"/>
                <a:ext cx="9144000" cy="1555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ru-RU" sz="28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Контакты</a:t>
                </a: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0" y="1484198"/>
                <a:ext cx="9144000" cy="666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52943" name="Рисунок 14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400" y="3492500"/>
            <a:ext cx="9144000" cy="103187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Спасибо за внимание!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53955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EC2A7A8-8543-45C8-B0B6-58FBB59A4D4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pic>
        <p:nvPicPr>
          <p:cNvPr id="25395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284788"/>
            <a:ext cx="3419475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3957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7075"/>
            <a:ext cx="415131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395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1788"/>
            <a:ext cx="810736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53959" name="Объект 13"/>
          <p:cNvGraphicFramePr>
            <a:graphicFrameLocks noChangeAspect="1"/>
          </p:cNvGraphicFramePr>
          <p:nvPr/>
        </p:nvGraphicFramePr>
        <p:xfrm>
          <a:off x="3465513" y="422275"/>
          <a:ext cx="2170112" cy="218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63" name="CorelDRAW" r:id="rId8" imgW="1016280" imgH="1016280" progId="CorelDraw.Graphic.15">
                  <p:embed/>
                </p:oleObj>
              </mc:Choice>
              <mc:Fallback>
                <p:oleObj name="CorelDRAW" r:id="rId8" imgW="1016280" imgH="1016280" progId="CorelDraw.Graphic.15">
                  <p:embed/>
                  <p:pic>
                    <p:nvPicPr>
                      <p:cNvPr id="0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5513" y="422275"/>
                        <a:ext cx="2170112" cy="2182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B758C76-1972-0A4A-8C90-E9E946F1084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92D050">
                <a:tint val="45000"/>
                <a:satMod val="400000"/>
              </a:srgbClr>
            </a:duotone>
            <a:extLst/>
          </a:blip>
          <a:stretch>
            <a:fillRect/>
          </a:stretch>
        </p:blipFill>
        <p:spPr>
          <a:xfrm>
            <a:off x="687142" y="1716691"/>
            <a:ext cx="7845298" cy="4764537"/>
          </a:xfrm>
          <a:prstGeom prst="rect">
            <a:avLst/>
          </a:prstGeom>
        </p:spPr>
      </p:pic>
      <p:graphicFrame>
        <p:nvGraphicFramePr>
          <p:cNvPr id="10" name="Схема 9">
            <a:extLst>
              <a:ext uri="{FF2B5EF4-FFF2-40B4-BE49-F238E27FC236}">
                <a16:creationId xmlns:a16="http://schemas.microsoft.com/office/drawing/2014/main" xmlns="" id="{19E72730-EF0E-6E4A-984A-1C7BC28D3FA7}"/>
              </a:ext>
            </a:extLst>
          </p:cNvPr>
          <p:cNvGraphicFramePr/>
          <p:nvPr/>
        </p:nvGraphicFramePr>
        <p:xfrm>
          <a:off x="629048" y="1397000"/>
          <a:ext cx="788590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21188" name="Группа 14"/>
          <p:cNvGrpSpPr>
            <a:grpSpLocks/>
          </p:cNvGrpSpPr>
          <p:nvPr/>
        </p:nvGrpSpPr>
        <p:grpSpPr bwMode="auto">
          <a:xfrm>
            <a:off x="0" y="0"/>
            <a:ext cx="9144000" cy="1497013"/>
            <a:chOff x="0" y="0"/>
            <a:chExt cx="9144000" cy="1497013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0" y="0"/>
              <a:ext cx="9144000" cy="15557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 sz="1350" dirty="0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0" y="155575"/>
              <a:ext cx="9144000" cy="1341438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648000" algn="ctr" eaLnBrk="1" hangingPunct="1">
                <a:defRPr/>
              </a:pPr>
              <a:endParaRPr lang="ru-RU" sz="2300" b="1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indent="648000" algn="r" eaLnBrk="1" hangingPunct="1">
                <a:defRPr/>
              </a:pPr>
              <a:r>
                <a:rPr lang="ru-RU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ИТОГОВЫЕ ПОКАЗАТЕЛИ ДЕЯТЕЛЬНОСТИ </a:t>
              </a:r>
            </a:p>
            <a:p>
              <a:pPr indent="648000" algn="r" eaLnBrk="1" hangingPunct="1">
                <a:defRPr/>
              </a:pPr>
              <a:r>
                <a:rPr lang="ru-RU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РРЦ ФГ ХМАО – Югры  НА 2019 год</a:t>
              </a:r>
            </a:p>
            <a:p>
              <a:pPr indent="648000" algn="r" eaLnBrk="1" hangingPunct="1">
                <a:defRPr/>
              </a:pPr>
              <a:endParaRPr lang="ru-RU" sz="2200" b="1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2118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813"/>
            <a:ext cx="248443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8B21A18-3F51-4023-9AA2-731358BF494B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719727"/>
              </p:ext>
            </p:extLst>
          </p:nvPr>
        </p:nvGraphicFramePr>
        <p:xfrm>
          <a:off x="0" y="1487488"/>
          <a:ext cx="9144000" cy="5283212"/>
        </p:xfrm>
        <a:graphic>
          <a:graphicData uri="http://schemas.openxmlformats.org/drawingml/2006/table">
            <a:tbl>
              <a:tblPr/>
              <a:tblGrid>
                <a:gridCol w="28670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637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93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193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739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Муниципальное образование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Количество, чел.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charset="0"/>
                        </a:rPr>
                        <a:t>Муниципальное образование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charset="0"/>
                        </a:rPr>
                        <a:t>Количество, чел.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7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Белоярский район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Октябрьский район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-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7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Березовский район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Покачи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7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Когалым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Пыть-Ях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7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Кондинский район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Радужный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7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Лангепас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Советский район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75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Мегион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13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Сургут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117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9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Нефтеюганск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24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Сургутский район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58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91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Нефтеюганский район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29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Урай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551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Нижневартовск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35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Ханты-Мансийск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13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486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Нижневартовский район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13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Ханты-Мансийский район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26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83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Нягань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Югорск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grpSp>
        <p:nvGrpSpPr>
          <p:cNvPr id="222278" name="Группа 8"/>
          <p:cNvGrpSpPr>
            <a:grpSpLocks/>
          </p:cNvGrpSpPr>
          <p:nvPr/>
        </p:nvGrpSpPr>
        <p:grpSpPr bwMode="auto">
          <a:xfrm>
            <a:off x="0" y="0"/>
            <a:ext cx="9144000" cy="1497013"/>
            <a:chOff x="0" y="0"/>
            <a:chExt cx="9144000" cy="1497013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0"/>
              <a:ext cx="9144000" cy="15557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 sz="1350" dirty="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0" y="155575"/>
              <a:ext cx="9144000" cy="1341438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648000" algn="r" eaLnBrk="1" hangingPunct="1">
                <a:defRPr/>
              </a:pPr>
              <a:r>
                <a:rPr lang="ru-RU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Участие педагогов ХМАО – Югры в обучении </a:t>
              </a:r>
            </a:p>
            <a:p>
              <a:pPr indent="648000" algn="r" eaLnBrk="1" hangingPunct="1">
                <a:defRPr/>
              </a:pPr>
              <a:r>
                <a:rPr lang="ru-RU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 дополнительным профессиональным </a:t>
              </a:r>
            </a:p>
            <a:p>
              <a:pPr indent="648000" algn="r" eaLnBrk="1" hangingPunct="1">
                <a:defRPr/>
              </a:pPr>
              <a:r>
                <a:rPr lang="ru-RU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программам РРЦ ФГ в 2019г.</a:t>
              </a:r>
            </a:p>
          </p:txBody>
        </p:sp>
      </p:grpSp>
      <p:pic>
        <p:nvPicPr>
          <p:cNvPr id="222279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813"/>
            <a:ext cx="248443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Текст 3"/>
          <p:cNvSpPr>
            <a:spLocks noGrp="1"/>
          </p:cNvSpPr>
          <p:nvPr>
            <p:ph type="body" sz="quarter" idx="10"/>
          </p:nvPr>
        </p:nvSpPr>
        <p:spPr>
          <a:xfrm>
            <a:off x="1979613" y="200025"/>
            <a:ext cx="6911975" cy="720725"/>
          </a:xfrm>
        </p:spPr>
        <p:txBody>
          <a:bodyPr/>
          <a:lstStyle/>
          <a:p>
            <a:pPr eaLnBrk="1" hangingPunct="1"/>
            <a:r>
              <a:rPr lang="ru-RU" altLang="ru-RU" smtClean="0"/>
              <a:t>Формы взаимодействия с педагогами</a:t>
            </a:r>
          </a:p>
        </p:txBody>
      </p:sp>
      <p:pic>
        <p:nvPicPr>
          <p:cNvPr id="28675" name="Рисунок 2" descr="Аудитория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5" y="1808163"/>
            <a:ext cx="1009650" cy="100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260" name="Рисунок 7" descr="Отзыв клиента (справа налево)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3219450"/>
            <a:ext cx="10096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Рисунок 9" descr="Собрание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4545013"/>
            <a:ext cx="10096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4262" name="Рисунок 11" descr="Вопросы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775" y="4538663"/>
            <a:ext cx="10096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E65119BE-6431-0341-8E6A-C5B5ABABA528}"/>
              </a:ext>
            </a:extLst>
          </p:cNvPr>
          <p:cNvSpPr txBox="1"/>
          <p:nvPr/>
        </p:nvSpPr>
        <p:spPr>
          <a:xfrm>
            <a:off x="1924050" y="1941513"/>
            <a:ext cx="3059113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7537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>
                <a:solidFill>
                  <a:prstClr val="black"/>
                </a:solidFill>
                <a:latin typeface="Calibri"/>
                <a:cs typeface="+mn-cs"/>
              </a:rPr>
              <a:t>интерактивные лекции</a:t>
            </a:r>
          </a:p>
          <a:p>
            <a:pPr defTabSz="7537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>
                <a:solidFill>
                  <a:prstClr val="black"/>
                </a:solidFill>
                <a:latin typeface="Calibri"/>
                <a:cs typeface="+mn-cs"/>
              </a:rPr>
              <a:t>семинары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59C2422-FE65-C24A-80D2-0EAB554AA806}"/>
              </a:ext>
            </a:extLst>
          </p:cNvPr>
          <p:cNvSpPr txBox="1"/>
          <p:nvPr/>
        </p:nvSpPr>
        <p:spPr>
          <a:xfrm>
            <a:off x="1746250" y="4852988"/>
            <a:ext cx="2320925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7537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>
                <a:solidFill>
                  <a:prstClr val="black"/>
                </a:solidFill>
                <a:latin typeface="Calibri"/>
                <a:cs typeface="+mn-cs"/>
              </a:rPr>
              <a:t>деловые игры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5F50BF7-7113-394A-85D6-5DEB9D510EB9}"/>
              </a:ext>
            </a:extLst>
          </p:cNvPr>
          <p:cNvSpPr txBox="1"/>
          <p:nvPr/>
        </p:nvSpPr>
        <p:spPr>
          <a:xfrm>
            <a:off x="6140450" y="4691063"/>
            <a:ext cx="2319338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7537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>
                <a:solidFill>
                  <a:prstClr val="black"/>
                </a:solidFill>
                <a:latin typeface="Calibri"/>
                <a:cs typeface="+mn-cs"/>
              </a:rPr>
              <a:t>методическое сопровождение</a:t>
            </a:r>
          </a:p>
        </p:txBody>
      </p:sp>
      <p:pic>
        <p:nvPicPr>
          <p:cNvPr id="224266" name="Рисунок 16" descr="Математика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775" y="1781175"/>
            <a:ext cx="10096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6649AD9A-F1EE-0540-A900-8AA75E1A9DD1}"/>
              </a:ext>
            </a:extLst>
          </p:cNvPr>
          <p:cNvSpPr txBox="1"/>
          <p:nvPr/>
        </p:nvSpPr>
        <p:spPr>
          <a:xfrm>
            <a:off x="5940425" y="1903413"/>
            <a:ext cx="2873375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7537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>
                <a:solidFill>
                  <a:prstClr val="black"/>
                </a:solidFill>
                <a:latin typeface="Calibri"/>
                <a:cs typeface="+mn-cs"/>
              </a:rPr>
              <a:t>решение заданий ОГЭ/ЕГЭ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A0C5055-5CC5-8B4E-A27A-4C3D7FDE5345}"/>
              </a:ext>
            </a:extLst>
          </p:cNvPr>
          <p:cNvSpPr txBox="1"/>
          <p:nvPr/>
        </p:nvSpPr>
        <p:spPr>
          <a:xfrm>
            <a:off x="1979613" y="3443288"/>
            <a:ext cx="2319337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7537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 err="1">
                <a:solidFill>
                  <a:prstClr val="black"/>
                </a:solidFill>
                <a:latin typeface="Calibri"/>
                <a:cs typeface="+mn-cs"/>
              </a:rPr>
              <a:t>квесты</a:t>
            </a:r>
            <a:endParaRPr lang="ru-RU" sz="2100" b="1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pic>
        <p:nvPicPr>
          <p:cNvPr id="28685" name="Рисунок 24" descr="Конференц-зал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775" y="3090863"/>
            <a:ext cx="10096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E420E58-D32E-5249-9D63-86073D012C62}"/>
              </a:ext>
            </a:extLst>
          </p:cNvPr>
          <p:cNvSpPr txBox="1"/>
          <p:nvPr/>
        </p:nvSpPr>
        <p:spPr>
          <a:xfrm>
            <a:off x="6140450" y="3219450"/>
            <a:ext cx="2392363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7537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>
                <a:solidFill>
                  <a:prstClr val="black"/>
                </a:solidFill>
                <a:latin typeface="Calibri"/>
                <a:cs typeface="+mn-cs"/>
              </a:rPr>
              <a:t>консультационная помощь</a:t>
            </a:r>
          </a:p>
        </p:txBody>
      </p:sp>
      <p:grpSp>
        <p:nvGrpSpPr>
          <p:cNvPr id="224271" name="Группа 1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9144000" cy="1555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 sz="1350" dirty="0">
                <a:solidFill>
                  <a:prstClr val="white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155575"/>
              <a:ext cx="9144000" cy="1341438"/>
            </a:xfrm>
            <a:prstGeom prst="rect">
              <a:avLst/>
            </a:prstGeom>
            <a:blipFill>
              <a:blip r:embed="rId9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648000" algn="r" eaLnBrk="1" hangingPunct="1">
                <a:defRPr/>
              </a:pPr>
              <a:r>
                <a:rPr lang="ru-RU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Формы взаимодействия с педагогами</a:t>
              </a: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1484198"/>
              <a:ext cx="9144000" cy="6667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 sz="1350" dirty="0">
                <a:solidFill>
                  <a:prstClr val="white"/>
                </a:solidFill>
              </a:endParaRPr>
            </a:p>
          </p:txBody>
        </p:sp>
      </p:grpSp>
      <p:pic>
        <p:nvPicPr>
          <p:cNvPr id="224272" name="Рисунок 2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813"/>
            <a:ext cx="248443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13016F1-7F83-47B0-B4DC-C2930C48CF4B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grpSp>
        <p:nvGrpSpPr>
          <p:cNvPr id="226307" name="Группа 2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9144000" cy="1555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 sz="1350" dirty="0">
                <a:solidFill>
                  <a:prstClr val="white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0" y="155575"/>
              <a:ext cx="9144000" cy="1341438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648000" algn="r" eaLnBrk="1" hangingPunct="1">
                <a:defRPr/>
              </a:pPr>
              <a:r>
                <a:rPr lang="ru-RU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Сетевая форма обучения финансовой </a:t>
              </a:r>
              <a:endParaRPr lang="en-US" sz="2300" b="1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indent="648000" algn="r" eaLnBrk="1" hangingPunct="1">
                <a:defRPr/>
              </a:pPr>
              <a:r>
                <a:rPr lang="ru-RU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грамотности  педагогов и </a:t>
              </a:r>
              <a:r>
                <a:rPr lang="ru-RU" sz="2300" b="1" dirty="0" err="1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тьюторов</a:t>
              </a:r>
              <a:endParaRPr lang="ru-RU" sz="2300" b="1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0" y="1484198"/>
              <a:ext cx="9144000" cy="6667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 sz="1350" dirty="0">
                <a:solidFill>
                  <a:prstClr val="white"/>
                </a:solidFill>
              </a:endParaRPr>
            </a:p>
          </p:txBody>
        </p:sp>
      </p:grpSp>
      <p:sp>
        <p:nvSpPr>
          <p:cNvPr id="8" name="Овал 7"/>
          <p:cNvSpPr/>
          <p:nvPr/>
        </p:nvSpPr>
        <p:spPr>
          <a:xfrm>
            <a:off x="827088" y="1844675"/>
            <a:ext cx="4727575" cy="4727575"/>
          </a:xfrm>
          <a:prstGeom prst="ellipse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563938" y="1844675"/>
            <a:ext cx="4752975" cy="4752975"/>
          </a:xfrm>
          <a:prstGeom prst="ellipse">
            <a:avLst/>
          </a:prstGeom>
          <a:solidFill>
            <a:srgbClr val="00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263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638" y="3089275"/>
            <a:ext cx="1728787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6311" name="Прямоугольник 10"/>
          <p:cNvSpPr>
            <a:spLocks noChangeArrowheads="1"/>
          </p:cNvSpPr>
          <p:nvPr/>
        </p:nvSpPr>
        <p:spPr bwMode="auto">
          <a:xfrm>
            <a:off x="1258888" y="4649788"/>
            <a:ext cx="28082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altLang="ru-RU" sz="1800">
                <a:solidFill>
                  <a:schemeClr val="bg1"/>
                </a:solidFill>
                <a:latin typeface="Arial" panose="020B0604020202020204" pitchFamily="34" charset="0"/>
              </a:rPr>
              <a:t>видео-лекции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altLang="ru-RU" sz="1800">
                <a:solidFill>
                  <a:schemeClr val="bg1"/>
                </a:solidFill>
                <a:latin typeface="Arial" panose="020B0604020202020204" pitchFamily="34" charset="0"/>
              </a:rPr>
              <a:t>банк методических </a:t>
            </a:r>
            <a:r>
              <a:rPr lang="en-US" altLang="ru-RU" sz="1800">
                <a:solidFill>
                  <a:schemeClr val="bg1"/>
                </a:solidFill>
                <a:latin typeface="Arial" panose="020B0604020202020204" pitchFamily="34" charset="0"/>
              </a:rPr>
              <a:t>      </a:t>
            </a:r>
            <a:r>
              <a:rPr lang="ru-RU" altLang="ru-RU" sz="1800">
                <a:solidFill>
                  <a:schemeClr val="bg1"/>
                </a:solidFill>
                <a:latin typeface="Arial" panose="020B0604020202020204" pitchFamily="34" charset="0"/>
              </a:rPr>
              <a:t>разработок</a:t>
            </a:r>
          </a:p>
        </p:txBody>
      </p:sp>
      <p:pic>
        <p:nvPicPr>
          <p:cNvPr id="2263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863" y="2611438"/>
            <a:ext cx="2066925" cy="206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6313" name="Прямоугольник 12"/>
          <p:cNvSpPr>
            <a:spLocks noChangeArrowheads="1"/>
          </p:cNvSpPr>
          <p:nvPr/>
        </p:nvSpPr>
        <p:spPr bwMode="auto">
          <a:xfrm>
            <a:off x="5132388" y="4729163"/>
            <a:ext cx="30638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altLang="ru-RU" sz="1800">
                <a:solidFill>
                  <a:schemeClr val="bg1"/>
                </a:solidFill>
                <a:latin typeface="Arial" panose="020B0604020202020204" pitchFamily="34" charset="0"/>
              </a:rPr>
              <a:t>интерактивные лекции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altLang="ru-RU" sz="1800">
                <a:solidFill>
                  <a:schemeClr val="bg1"/>
                </a:solidFill>
                <a:latin typeface="Arial" panose="020B0604020202020204" pitchFamily="34" charset="0"/>
              </a:rPr>
              <a:t>интерактивные занятия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altLang="ru-RU" sz="1800">
                <a:solidFill>
                  <a:schemeClr val="bg1"/>
                </a:solidFill>
                <a:latin typeface="Arial" panose="020B0604020202020204" pitchFamily="34" charset="0"/>
              </a:rPr>
              <a:t>консультации</a:t>
            </a:r>
          </a:p>
        </p:txBody>
      </p:sp>
      <p:pic>
        <p:nvPicPr>
          <p:cNvPr id="14" name="Picture 11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3396" y="1753388"/>
            <a:ext cx="1504049" cy="1494022"/>
          </a:xfrm>
          <a:prstGeom prst="ellipse">
            <a:avLst/>
          </a:prstGeom>
          <a:blipFill dpi="0" rotWithShape="1">
            <a:blip r:embed="rId3">
              <a:alphaModFix amt="8000"/>
            </a:blip>
            <a:srcRect/>
            <a:stretch>
              <a:fillRect/>
            </a:stretch>
          </a:blipFill>
          <a:ln w="63500" cap="rnd">
            <a:solidFill>
              <a:srgbClr val="0070C0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226315" name="Объект 13"/>
          <p:cNvGraphicFramePr>
            <a:graphicFrameLocks noChangeAspect="1"/>
          </p:cNvGraphicFramePr>
          <p:nvPr/>
        </p:nvGraphicFramePr>
        <p:xfrm>
          <a:off x="7208838" y="1652588"/>
          <a:ext cx="1636712" cy="164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26" name="CorelDRAW" r:id="rId7" imgW="1016280" imgH="1016280" progId="CorelDraw.Graphic.15">
                  <p:embed/>
                </p:oleObj>
              </mc:Choice>
              <mc:Fallback>
                <p:oleObj name="CorelDRAW" r:id="rId7" imgW="1016280" imgH="1016280" progId="CorelDraw.Graphic.15">
                  <p:embed/>
                  <p:pic>
                    <p:nvPicPr>
                      <p:cNvPr id="0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8838" y="1652588"/>
                        <a:ext cx="1636712" cy="164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6316" name="TextBox 15"/>
          <p:cNvSpPr txBox="1">
            <a:spLocks noChangeArrowheads="1"/>
          </p:cNvSpPr>
          <p:nvPr/>
        </p:nvSpPr>
        <p:spPr bwMode="auto">
          <a:xfrm>
            <a:off x="3522663" y="3792538"/>
            <a:ext cx="20732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ru-RU" sz="2400" b="1">
                <a:solidFill>
                  <a:schemeClr val="bg1"/>
                </a:solidFill>
                <a:latin typeface="Arial" panose="020B0604020202020204" pitchFamily="34" charset="0"/>
              </a:rPr>
              <a:t>BLENDED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ru-RU" sz="2400" b="1">
                <a:solidFill>
                  <a:schemeClr val="bg1"/>
                </a:solidFill>
                <a:latin typeface="Arial" panose="020B0604020202020204" pitchFamily="34" charset="0"/>
              </a:rPr>
              <a:t>LEARNING</a:t>
            </a:r>
            <a:endParaRPr lang="ru-RU" altLang="ru-RU" sz="24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317" name="TextBox 16"/>
          <p:cNvSpPr txBox="1">
            <a:spLocks noChangeArrowheads="1"/>
          </p:cNvSpPr>
          <p:nvPr/>
        </p:nvSpPr>
        <p:spPr bwMode="auto">
          <a:xfrm>
            <a:off x="4908550" y="2233613"/>
            <a:ext cx="2382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ru-RU" sz="2400" b="1">
                <a:solidFill>
                  <a:schemeClr val="bg1"/>
                </a:solidFill>
                <a:latin typeface="Arial" panose="020B0604020202020204" pitchFamily="34" charset="0"/>
              </a:rPr>
              <a:t>CLASSROOM</a:t>
            </a:r>
            <a:endParaRPr lang="ru-RU" altLang="ru-RU" sz="24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318" name="TextBox 17"/>
          <p:cNvSpPr txBox="1">
            <a:spLocks noChangeArrowheads="1"/>
          </p:cNvSpPr>
          <p:nvPr/>
        </p:nvSpPr>
        <p:spPr bwMode="auto">
          <a:xfrm>
            <a:off x="1757363" y="2266950"/>
            <a:ext cx="207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ru-RU" sz="2400" b="1">
                <a:solidFill>
                  <a:schemeClr val="bg1"/>
                </a:solidFill>
                <a:latin typeface="Arial" panose="020B0604020202020204" pitchFamily="34" charset="0"/>
              </a:rPr>
              <a:t>ONLINE</a:t>
            </a:r>
          </a:p>
        </p:txBody>
      </p:sp>
      <p:pic>
        <p:nvPicPr>
          <p:cNvPr id="2263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813"/>
            <a:ext cx="248443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17938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2" tIns="45710" rIns="91422" bIns="45710" anchor="ctr"/>
          <a:lstStyle/>
          <a:p>
            <a:pPr algn="ctr" defTabSz="9142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rgbClr val="FFFF00"/>
              </a:solidFill>
            </a:endParaRPr>
          </a:p>
        </p:txBody>
      </p:sp>
      <p:pic>
        <p:nvPicPr>
          <p:cNvPr id="227331" name="Picture 6" descr="ÐÐ°ÑÑÐ¸Ð½ÐºÐ¸ Ð¿Ð¾ Ð·Ð°Ð¿ÑÐ¾ÑÑ moodle lm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1593850"/>
            <a:ext cx="3362325" cy="186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7332" name="Picture 10" descr="ÐÐ°ÑÑÐ¸Ð½ÐºÐ¸ Ð¿Ð¾ Ð·Ð°Ð¿ÑÐ¾ÑÑ moodle lms Ð²ÐµÐºÑÐ¾Ñ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2852738"/>
            <a:ext cx="2214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Picture 12" descr="ÐÐ°ÑÑÐ¸Ð½ÐºÐ¸ Ð¿Ð¾ Ð·Ð°Ð¿ÑÐ¾ÑÑ ÐºÐ¾Ð½ÑÑÐ»ÑÑÐ°ÑÐ¸Ð¸ Ð¸ÐºÐ¾Ð½ÐºÐ°"/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296603" y="5667503"/>
            <a:ext cx="1193926" cy="971555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38113" y="5087938"/>
            <a:ext cx="4286250" cy="584200"/>
          </a:xfrm>
          <a:prstGeom prst="rect">
            <a:avLst/>
          </a:prstGeom>
          <a:noFill/>
          <a:ln w="57150">
            <a:noFill/>
            <a:prstDash val="sys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prstClr val="black"/>
                </a:solidFill>
              </a:rPr>
              <a:t>Форумный</a:t>
            </a:r>
            <a:r>
              <a:rPr lang="ru-RU" sz="1600" b="1" dirty="0">
                <a:solidFill>
                  <a:prstClr val="black"/>
                </a:solidFill>
              </a:rPr>
              <a:t> режим взаимодействия слушателей организован в </a:t>
            </a:r>
            <a:r>
              <a:rPr lang="ru-RU" sz="1600" b="1" dirty="0" err="1">
                <a:solidFill>
                  <a:prstClr val="black"/>
                </a:solidFill>
              </a:rPr>
              <a:t>мессенджерах</a:t>
            </a:r>
            <a:endParaRPr lang="ru-RU" sz="1600" b="1" dirty="0">
              <a:solidFill>
                <a:prstClr val="black"/>
              </a:solidFill>
            </a:endParaRPr>
          </a:p>
        </p:txBody>
      </p:sp>
      <p:pic>
        <p:nvPicPr>
          <p:cNvPr id="227335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8" r="2750"/>
          <a:stretch>
            <a:fillRect/>
          </a:stretch>
        </p:blipFill>
        <p:spPr bwMode="auto">
          <a:xfrm>
            <a:off x="4481513" y="4248150"/>
            <a:ext cx="4625975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6513" y="3475038"/>
            <a:ext cx="4535487" cy="1570037"/>
          </a:xfrm>
          <a:prstGeom prst="rect">
            <a:avLst/>
          </a:prstGeom>
          <a:noFill/>
          <a:ln w="5715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prstClr val="black"/>
                </a:solidFill>
              </a:rPr>
              <a:t>презентации к занятиям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prstClr val="black"/>
                </a:solidFill>
              </a:rPr>
              <a:t>формы для текущего контроля </a:t>
            </a:r>
            <a:endParaRPr lang="en-US" sz="1600" dirty="0">
              <a:solidFill>
                <a:prstClr val="black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prstClr val="black"/>
                </a:solidFill>
              </a:rPr>
              <a:t>      </a:t>
            </a:r>
            <a:r>
              <a:rPr lang="ru-RU" sz="1600" dirty="0">
                <a:solidFill>
                  <a:prstClr val="black"/>
                </a:solidFill>
              </a:rPr>
              <a:t>(тесты, задания, опросы и др.)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prstClr val="black"/>
                </a:solidFill>
              </a:rPr>
              <a:t>гиперссылки на рекомендуемые источники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prstClr val="black"/>
                </a:solidFill>
              </a:rPr>
              <a:t>методические рекомендации и УМК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prstClr val="black"/>
                </a:solidFill>
              </a:rPr>
              <a:t>расписание занятий и консультаций и др.</a:t>
            </a:r>
          </a:p>
        </p:txBody>
      </p:sp>
      <p:pic>
        <p:nvPicPr>
          <p:cNvPr id="227337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8" b="11363"/>
          <a:stretch>
            <a:fillRect/>
          </a:stretch>
        </p:blipFill>
        <p:spPr bwMode="auto">
          <a:xfrm>
            <a:off x="4489450" y="1593850"/>
            <a:ext cx="4625975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7338" name="Группа 11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grpSp>
          <p:nvGrpSpPr>
            <p:cNvPr id="227346" name="Группа 15"/>
            <p:cNvGrpSpPr>
              <a:grpSpLocks/>
            </p:cNvGrpSpPr>
            <p:nvPr/>
          </p:nvGrpSpPr>
          <p:grpSpPr bwMode="auto">
            <a:xfrm>
              <a:off x="0" y="0"/>
              <a:ext cx="9144000" cy="1550868"/>
              <a:chOff x="0" y="0"/>
              <a:chExt cx="9144000" cy="1550868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0" y="0"/>
                <a:ext cx="9144000" cy="1555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0" y="155575"/>
                <a:ext cx="9144000" cy="134143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Сетевая форма обучения финансовой </a:t>
                </a:r>
                <a:endParaRPr lang="en-US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indent="648000" algn="r" eaLnBrk="1" hangingPunct="1">
                  <a:defRPr/>
                </a:pPr>
                <a:r>
                  <a:rPr lang="ru-RU" sz="2300" b="1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грамотности  педагогов и </a:t>
                </a:r>
                <a:r>
                  <a:rPr lang="ru-RU" sz="2300" b="1" dirty="0" err="1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тьюторов</a:t>
                </a:r>
                <a:endParaRPr lang="ru-RU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0" y="1484198"/>
                <a:ext cx="9144000" cy="6667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ru-RU" sz="1350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27347" name="Рисунок 2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1358"/>
              <a:ext cx="2483768" cy="73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7339" name="Группа 9"/>
          <p:cNvGrpSpPr>
            <a:grpSpLocks/>
          </p:cNvGrpSpPr>
          <p:nvPr/>
        </p:nvGrpSpPr>
        <p:grpSpPr bwMode="auto">
          <a:xfrm>
            <a:off x="814388" y="5732463"/>
            <a:ext cx="3071812" cy="1066800"/>
            <a:chOff x="815074" y="5733126"/>
            <a:chExt cx="3071861" cy="1066142"/>
          </a:xfrm>
        </p:grpSpPr>
        <p:grpSp>
          <p:nvGrpSpPr>
            <p:cNvPr id="227340" name="Группа 8"/>
            <p:cNvGrpSpPr>
              <a:grpSpLocks/>
            </p:cNvGrpSpPr>
            <p:nvPr/>
          </p:nvGrpSpPr>
          <p:grpSpPr bwMode="auto">
            <a:xfrm>
              <a:off x="1979712" y="5788792"/>
              <a:ext cx="1672745" cy="1010476"/>
              <a:chOff x="2458475" y="5886445"/>
              <a:chExt cx="1672745" cy="1010476"/>
            </a:xfrm>
          </p:grpSpPr>
          <p:pic>
            <p:nvPicPr>
              <p:cNvPr id="227343" name="Рисунок 3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788" y="5886445"/>
                <a:ext cx="728978" cy="728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7344" name="Рисунок 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2242" y="5886445"/>
                <a:ext cx="728978" cy="728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2459081" y="6527261"/>
                <a:ext cx="757249" cy="36966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dirty="0" err="1">
                    <a:latin typeface="+mn-lt"/>
                  </a:rPr>
                  <a:t>viber</a:t>
                </a:r>
                <a:endParaRPr lang="ru-RU" dirty="0">
                  <a:latin typeface="+mn-lt"/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2789956" y="6429608"/>
              <a:ext cx="1096979" cy="3696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dirty="0" err="1">
                  <a:latin typeface="+mn-lt"/>
                </a:rPr>
                <a:t>whatsapp</a:t>
              </a:r>
              <a:endParaRPr lang="ru-RU" dirty="0">
                <a:latin typeface="+mn-lt"/>
              </a:endParaRPr>
            </a:p>
          </p:txBody>
        </p:sp>
        <p:pic>
          <p:nvPicPr>
            <p:cNvPr id="227342" name="Рисунок 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074" y="5733126"/>
              <a:ext cx="1020622" cy="1020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0" y="1071546"/>
          <a:ext cx="9144000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29379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07"/>
          <a:stretch>
            <a:fillRect/>
          </a:stretch>
        </p:blipFill>
        <p:spPr bwMode="auto">
          <a:xfrm>
            <a:off x="4894263" y="4430713"/>
            <a:ext cx="3917950" cy="205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8" cstate="print"/>
          <a:srcRect l="19112" t="3365" r="6201" b="23923"/>
          <a:stretch>
            <a:fillRect/>
          </a:stretch>
        </p:blipFill>
        <p:spPr bwMode="auto">
          <a:xfrm>
            <a:off x="483840" y="4039417"/>
            <a:ext cx="3635896" cy="2655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9381" name="Номер слайда 18"/>
          <p:cNvSpPr txBox="1">
            <a:spLocks/>
          </p:cNvSpPr>
          <p:nvPr/>
        </p:nvSpPr>
        <p:spPr bwMode="auto">
          <a:xfrm>
            <a:off x="6858000" y="6215063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ru-RU" altLang="ru-RU" sz="3600">
              <a:solidFill>
                <a:srgbClr val="898989"/>
              </a:solidFill>
              <a:latin typeface="Georgia Pro Cond Black"/>
            </a:endParaRPr>
          </a:p>
        </p:txBody>
      </p:sp>
      <p:sp>
        <p:nvSpPr>
          <p:cNvPr id="229382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200" smtClean="0">
              <a:solidFill>
                <a:srgbClr val="898989"/>
              </a:solidFill>
            </a:endParaRPr>
          </a:p>
        </p:txBody>
      </p:sp>
      <p:grpSp>
        <p:nvGrpSpPr>
          <p:cNvPr id="229383" name="Группа 11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0" y="0"/>
              <a:ext cx="9144000" cy="1555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 sz="1350" dirty="0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0" y="155575"/>
              <a:ext cx="9144000" cy="1341438"/>
            </a:xfrm>
            <a:prstGeom prst="rect">
              <a:avLst/>
            </a:prstGeom>
            <a:blipFill>
              <a:blip r:embed="rId9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648000" algn="r" eaLnBrk="1" hangingPunct="1">
                <a:defRPr/>
              </a:pPr>
              <a:r>
                <a:rPr lang="ru-RU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Итоговая аттестация педагогов и </a:t>
              </a:r>
              <a:r>
                <a:rPr lang="ru-RU" sz="2300" b="1" dirty="0" err="1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тьюторов</a:t>
              </a:r>
              <a:endParaRPr lang="ru-RU" sz="2300" b="1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0" y="1484198"/>
              <a:ext cx="9144000" cy="6667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 sz="135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07504" y="1873598"/>
            <a:ext cx="2038201" cy="2038201"/>
            <a:chOff x="-12988" y="-1338393"/>
            <a:chExt cx="2038201" cy="2038201"/>
          </a:xfrm>
          <a:solidFill>
            <a:srgbClr val="009900"/>
          </a:solidFill>
        </p:grpSpPr>
        <p:sp>
          <p:nvSpPr>
            <p:cNvPr id="17" name="Овал 16"/>
            <p:cNvSpPr/>
            <p:nvPr/>
          </p:nvSpPr>
          <p:spPr>
            <a:xfrm>
              <a:off x="-12988" y="-1338393"/>
              <a:ext cx="2038201" cy="20382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Овал 4"/>
            <p:cNvSpPr txBox="1"/>
            <p:nvPr/>
          </p:nvSpPr>
          <p:spPr>
            <a:xfrm>
              <a:off x="285499" y="-993709"/>
              <a:ext cx="1441225" cy="144122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320" tIns="20320" rIns="20320" bIns="2032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/>
                <a:t>ПУБЛИЧНАЯ ЗАЩИТА </a:t>
              </a:r>
              <a:r>
                <a:rPr lang="ru-RU" sz="1600" b="1" dirty="0" smtClean="0"/>
                <a:t>ПРОЕКТА (методическая разработка урока/части урока)</a:t>
              </a:r>
              <a:endParaRPr lang="ru-RU" sz="1600" b="1" dirty="0"/>
            </a:p>
          </p:txBody>
        </p:sp>
      </p:grpSp>
      <p:grpSp>
        <p:nvGrpSpPr>
          <p:cNvPr id="229385" name="Группа 18"/>
          <p:cNvGrpSpPr>
            <a:grpSpLocks/>
          </p:cNvGrpSpPr>
          <p:nvPr/>
        </p:nvGrpSpPr>
        <p:grpSpPr bwMode="auto">
          <a:xfrm>
            <a:off x="2268538" y="2301875"/>
            <a:ext cx="1181100" cy="1182688"/>
            <a:chOff x="2289721" y="1103859"/>
            <a:chExt cx="1182156" cy="1182156"/>
          </a:xfrm>
        </p:grpSpPr>
        <p:sp>
          <p:nvSpPr>
            <p:cNvPr id="20" name="Плюс 19"/>
            <p:cNvSpPr/>
            <p:nvPr/>
          </p:nvSpPr>
          <p:spPr>
            <a:xfrm>
              <a:off x="2289721" y="1103859"/>
              <a:ext cx="1182156" cy="1182156"/>
            </a:xfrm>
            <a:prstGeom prst="mathPlus">
              <a:avLst/>
            </a:prstGeom>
            <a:ln>
              <a:noFill/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Плюс 4"/>
            <p:cNvSpPr txBox="1"/>
            <p:nvPr/>
          </p:nvSpPr>
          <p:spPr>
            <a:xfrm>
              <a:off x="2447024" y="1556093"/>
              <a:ext cx="867550" cy="277687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100">
                <a:latin typeface="Georgia Pro Black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3552899" y="1842053"/>
            <a:ext cx="2038201" cy="2038201"/>
            <a:chOff x="3554438" y="247814"/>
            <a:chExt cx="2038201" cy="2038201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3" name="Овал 22"/>
            <p:cNvSpPr/>
            <p:nvPr/>
          </p:nvSpPr>
          <p:spPr>
            <a:xfrm>
              <a:off x="3554438" y="247814"/>
              <a:ext cx="2038201" cy="20382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5132"/>
                <a:satOff val="-8440"/>
                <a:lumOff val="-1373"/>
                <a:alphaOff val="0"/>
              </a:schemeClr>
            </a:fillRef>
            <a:effectRef idx="0">
              <a:schemeClr val="accent3">
                <a:hueOff val="5625132"/>
                <a:satOff val="-8440"/>
                <a:lumOff val="-13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Овал 4"/>
            <p:cNvSpPr txBox="1"/>
            <p:nvPr/>
          </p:nvSpPr>
          <p:spPr>
            <a:xfrm>
              <a:off x="3790577" y="546301"/>
              <a:ext cx="1605800" cy="144122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320" tIns="20320" rIns="20320" bIns="2032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/>
                <a:t>ТЕСТИРОВАНИЕ</a:t>
              </a:r>
            </a:p>
          </p:txBody>
        </p:sp>
      </p:grpSp>
      <p:grpSp>
        <p:nvGrpSpPr>
          <p:cNvPr id="229387" name="Группа 24"/>
          <p:cNvGrpSpPr>
            <a:grpSpLocks/>
          </p:cNvGrpSpPr>
          <p:nvPr/>
        </p:nvGrpSpPr>
        <p:grpSpPr bwMode="auto">
          <a:xfrm>
            <a:off x="5827713" y="2270125"/>
            <a:ext cx="1182687" cy="1182688"/>
            <a:chOff x="5758141" y="1103859"/>
            <a:chExt cx="1182156" cy="1182156"/>
          </a:xfrm>
        </p:grpSpPr>
        <p:sp>
          <p:nvSpPr>
            <p:cNvPr id="26" name="Равно 25"/>
            <p:cNvSpPr/>
            <p:nvPr/>
          </p:nvSpPr>
          <p:spPr>
            <a:xfrm>
              <a:off x="5758141" y="1103859"/>
              <a:ext cx="1182156" cy="1182156"/>
            </a:xfrm>
            <a:prstGeom prst="mathEqual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50264"/>
                <a:satOff val="-16880"/>
                <a:lumOff val="-2745"/>
                <a:alphaOff val="0"/>
              </a:schemeClr>
            </a:fillRef>
            <a:effectRef idx="0">
              <a:schemeClr val="accent3">
                <a:hueOff val="11250264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Равно 4"/>
            <p:cNvSpPr txBox="1"/>
            <p:nvPr/>
          </p:nvSpPr>
          <p:spPr>
            <a:xfrm>
              <a:off x="5915232" y="1346638"/>
              <a:ext cx="867973" cy="696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100">
                <a:latin typeface="Georgia Pro Black" pitchFamily="18" charset="0"/>
              </a:endParaRPr>
            </a:p>
          </p:txBody>
        </p:sp>
      </p:grpSp>
      <p:grpSp>
        <p:nvGrpSpPr>
          <p:cNvPr id="229388" name="Группа 27"/>
          <p:cNvGrpSpPr>
            <a:grpSpLocks/>
          </p:cNvGrpSpPr>
          <p:nvPr/>
        </p:nvGrpSpPr>
        <p:grpSpPr bwMode="auto">
          <a:xfrm>
            <a:off x="6997700" y="1873250"/>
            <a:ext cx="2038350" cy="2038350"/>
            <a:chOff x="7105798" y="247814"/>
            <a:chExt cx="2038201" cy="2038201"/>
          </a:xfrm>
        </p:grpSpPr>
        <p:sp>
          <p:nvSpPr>
            <p:cNvPr id="29" name="Овал 28"/>
            <p:cNvSpPr/>
            <p:nvPr/>
          </p:nvSpPr>
          <p:spPr>
            <a:xfrm>
              <a:off x="7105798" y="247814"/>
              <a:ext cx="2038201" cy="203820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50264"/>
                <a:satOff val="-16880"/>
                <a:lumOff val="-2745"/>
                <a:alphaOff val="0"/>
              </a:schemeClr>
            </a:fillRef>
            <a:effectRef idx="0">
              <a:schemeClr val="accent3">
                <a:hueOff val="11250264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Овал 4"/>
            <p:cNvSpPr txBox="1"/>
            <p:nvPr/>
          </p:nvSpPr>
          <p:spPr>
            <a:xfrm>
              <a:off x="7404226" y="546242"/>
              <a:ext cx="1441345" cy="14413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320" tIns="20320" rIns="20320" bIns="2032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/>
                <a:t>ИТОГОВАЯ АТТЕСТАЦИЯ</a:t>
              </a:r>
            </a:p>
          </p:txBody>
        </p:sp>
      </p:grpSp>
      <p:pic>
        <p:nvPicPr>
          <p:cNvPr id="229389" name="Рисунок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813"/>
            <a:ext cx="248443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2" name="Объект 21"/>
          <p:cNvGraphicFramePr>
            <a:graphicFrameLocks noChangeAspect="1"/>
          </p:cNvGraphicFramePr>
          <p:nvPr/>
        </p:nvGraphicFramePr>
        <p:xfrm>
          <a:off x="0" y="285750"/>
          <a:ext cx="684213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25" name="CorelDRAW" r:id="rId4" imgW="1016280" imgH="1016280" progId="CorelDraw.Graphic.15">
                  <p:embed/>
                </p:oleObj>
              </mc:Choice>
              <mc:Fallback>
                <p:oleObj name="CorelDRAW" r:id="rId4" imgW="1016280" imgH="1016280" progId="CorelDraw.Graphic.15">
                  <p:embed/>
                  <p:pic>
                    <p:nvPicPr>
                      <p:cNvPr id="0" name="Объект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85750"/>
                        <a:ext cx="684213" cy="646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3" descr="C:\Users\17D3~1\AppData\Local\Temp\Rar$DIa0.072\3.jpg"/>
          <p:cNvPicPr>
            <a:picLocks noChangeAspect="1" noChangeArrowheads="1"/>
          </p:cNvPicPr>
          <p:nvPr/>
        </p:nvPicPr>
        <p:blipFill rotWithShape="1">
          <a:blip r:embed="rId6" cstate="print">
            <a:extLst/>
          </a:blip>
          <a:srcRect l="34280" t="43594" r="32469" b="7184"/>
          <a:stretch/>
        </p:blipFill>
        <p:spPr bwMode="auto">
          <a:xfrm>
            <a:off x="714348" y="285728"/>
            <a:ext cx="638805" cy="622422"/>
          </a:xfrm>
          <a:prstGeom prst="ellipse">
            <a:avLst/>
          </a:prstGeom>
          <a:noFill/>
          <a:ln>
            <a:noFill/>
          </a:ln>
          <a:extLst/>
        </p:spPr>
      </p:pic>
      <p:pic>
        <p:nvPicPr>
          <p:cNvPr id="230404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593850"/>
            <a:ext cx="4143375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5413" y="4021138"/>
            <a:ext cx="4643437" cy="1292225"/>
          </a:xfrm>
          <a:prstGeom prst="rect">
            <a:avLst/>
          </a:prstGeom>
          <a:noFill/>
          <a:ln w="57150">
            <a:noFill/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300" dirty="0" err="1">
                <a:solidFill>
                  <a:schemeClr val="tx1"/>
                </a:solidFill>
                <a:cs typeface="Times New Roman" pitchFamily="18" charset="0"/>
              </a:rPr>
              <a:t>вебинары</a:t>
            </a:r>
            <a:endParaRPr lang="ru-RU" sz="1300" dirty="0">
              <a:solidFill>
                <a:schemeClr val="tx1"/>
              </a:solidFill>
              <a:cs typeface="Times New Roman" pitchFamily="18" charset="0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консультации;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помощь и участие в сетевых педагогических проектах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информирование о предстоящих мероприятиях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аккумулирование и трансляция опыта </a:t>
            </a:r>
            <a:r>
              <a:rPr lang="ru-RU" sz="1300" dirty="0" err="1">
                <a:solidFill>
                  <a:schemeClr val="tx1"/>
                </a:solidFill>
                <a:cs typeface="Times New Roman" pitchFamily="18" charset="0"/>
              </a:rPr>
              <a:t>педагоговинформационно</a:t>
            </a: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-методическое сопровождение</a:t>
            </a:r>
            <a:endParaRPr lang="ru-RU" sz="13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725" y="5370513"/>
            <a:ext cx="4643438" cy="584200"/>
          </a:xfrm>
          <a:prstGeom prst="rect">
            <a:avLst/>
          </a:prstGeom>
          <a:noFill/>
          <a:ln w="57150">
            <a:noFill/>
            <a:prstDash val="sys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prstClr val="black"/>
                </a:solidFill>
              </a:rPr>
              <a:t>Форумный</a:t>
            </a:r>
            <a:r>
              <a:rPr lang="ru-RU" sz="1600" dirty="0">
                <a:solidFill>
                  <a:prstClr val="black"/>
                </a:solidFill>
              </a:rPr>
              <a:t> режим </a:t>
            </a:r>
            <a:r>
              <a:rPr lang="ru-RU" sz="1600" dirty="0" err="1">
                <a:solidFill>
                  <a:prstClr val="black"/>
                </a:solidFill>
              </a:rPr>
              <a:t>тьюторского</a:t>
            </a:r>
            <a:r>
              <a:rPr lang="ru-RU" sz="1600" dirty="0">
                <a:solidFill>
                  <a:prstClr val="black"/>
                </a:solidFill>
              </a:rPr>
              <a:t> сопровождения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black"/>
                </a:solidFill>
              </a:rPr>
              <a:t> в мессенджерах, </a:t>
            </a:r>
            <a:r>
              <a:rPr lang="en-US" sz="1600" dirty="0">
                <a:solidFill>
                  <a:prstClr val="black"/>
                </a:solidFill>
              </a:rPr>
              <a:t>LMS </a:t>
            </a:r>
            <a:r>
              <a:rPr lang="en-US" sz="1600" dirty="0" err="1">
                <a:solidFill>
                  <a:prstClr val="black"/>
                </a:solidFill>
              </a:rPr>
              <a:t>Moodle</a:t>
            </a: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230407" name="Picture 10" descr="ÐÐ°ÑÑÐ¸Ð½ÐºÐ¸ Ð¿Ð¾ Ð·Ð°Ð¿ÑÐ¾ÑÑ moodle lms Ð²ÐµÐºÑÐ¾Ñ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13" y="5986463"/>
            <a:ext cx="2192337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040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2"/>
          <a:stretch>
            <a:fillRect/>
          </a:stretch>
        </p:blipFill>
        <p:spPr bwMode="auto">
          <a:xfrm>
            <a:off x="5202238" y="4367213"/>
            <a:ext cx="3786187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0409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238" y="1763713"/>
            <a:ext cx="382587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0410" name="Группа 17"/>
          <p:cNvGrpSpPr>
            <a:grpSpLocks/>
          </p:cNvGrpSpPr>
          <p:nvPr/>
        </p:nvGrpSpPr>
        <p:grpSpPr bwMode="auto">
          <a:xfrm>
            <a:off x="0" y="0"/>
            <a:ext cx="9144000" cy="1550988"/>
            <a:chOff x="0" y="0"/>
            <a:chExt cx="9144000" cy="1550868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0" y="0"/>
              <a:ext cx="9144000" cy="1555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 sz="1350" dirty="0">
                <a:solidFill>
                  <a:prstClr val="white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0" y="155575"/>
              <a:ext cx="9144000" cy="1341438"/>
            </a:xfrm>
            <a:prstGeom prst="rect">
              <a:avLst/>
            </a:prstGeom>
            <a:blipFill>
              <a:blip r:embed="rId1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648000" algn="r" eaLnBrk="1" hangingPunct="1">
                <a:defRPr/>
              </a:pPr>
              <a:r>
                <a:rPr lang="ru-RU" sz="2300" b="1" dirty="0" err="1" smtClean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Послекурсовое</a:t>
              </a:r>
              <a:r>
                <a:rPr lang="ru-RU" sz="2300" b="1" dirty="0" smtClean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сопровождение</a:t>
              </a:r>
            </a:p>
            <a:p>
              <a:pPr indent="648000" algn="r" eaLnBrk="1" hangingPunct="1">
                <a:defRPr/>
              </a:pPr>
              <a:r>
                <a:rPr lang="ru-RU" sz="2300" b="1" dirty="0" smtClean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ru-RU" sz="2300" b="1" dirty="0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педагогов и </a:t>
              </a:r>
              <a:r>
                <a:rPr lang="ru-RU" sz="2300" b="1" dirty="0" err="1">
                  <a:ln>
                    <a:solidFill>
                      <a:schemeClr val="tx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тьюторов</a:t>
              </a:r>
              <a:endParaRPr lang="ru-RU" sz="2300" b="1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1484198"/>
              <a:ext cx="9144000" cy="6667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 sz="1350" dirty="0">
                <a:solidFill>
                  <a:prstClr val="white"/>
                </a:solidFill>
              </a:endParaRPr>
            </a:p>
          </p:txBody>
        </p:sp>
      </p:grpSp>
      <p:pic>
        <p:nvPicPr>
          <p:cNvPr id="230411" name="Рисунок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813"/>
            <a:ext cx="248443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0412" name="Группа 22"/>
          <p:cNvGrpSpPr>
            <a:grpSpLocks/>
          </p:cNvGrpSpPr>
          <p:nvPr/>
        </p:nvGrpSpPr>
        <p:grpSpPr bwMode="auto">
          <a:xfrm>
            <a:off x="2406650" y="5918200"/>
            <a:ext cx="3028950" cy="984250"/>
            <a:chOff x="815074" y="5733126"/>
            <a:chExt cx="3437267" cy="1115912"/>
          </a:xfrm>
        </p:grpSpPr>
        <p:grpSp>
          <p:nvGrpSpPr>
            <p:cNvPr id="230413" name="Группа 23"/>
            <p:cNvGrpSpPr>
              <a:grpSpLocks/>
            </p:cNvGrpSpPr>
            <p:nvPr/>
          </p:nvGrpSpPr>
          <p:grpSpPr bwMode="auto">
            <a:xfrm>
              <a:off x="1979712" y="5788792"/>
              <a:ext cx="1672745" cy="1010476"/>
              <a:chOff x="2458475" y="5886445"/>
              <a:chExt cx="1672745" cy="1010476"/>
            </a:xfrm>
          </p:grpSpPr>
          <p:pic>
            <p:nvPicPr>
              <p:cNvPr id="230416" name="Рисунок 2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788" y="5886445"/>
                <a:ext cx="728978" cy="728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0417" name="Рисунок 27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2242" y="5886445"/>
                <a:ext cx="728978" cy="728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" name="TextBox 28"/>
              <p:cNvSpPr txBox="1"/>
              <p:nvPr/>
            </p:nvSpPr>
            <p:spPr>
              <a:xfrm>
                <a:off x="2457608" y="6527325"/>
                <a:ext cx="758433" cy="36897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dirty="0" err="1">
                    <a:latin typeface="+mn-lt"/>
                  </a:rPr>
                  <a:t>viber</a:t>
                </a:r>
                <a:endParaRPr lang="ru-RU" dirty="0">
                  <a:latin typeface="+mn-lt"/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2789521" y="6429672"/>
              <a:ext cx="1462820" cy="4193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dirty="0" err="1">
                  <a:latin typeface="+mn-lt"/>
                </a:rPr>
                <a:t>whatsapp</a:t>
              </a:r>
              <a:endParaRPr lang="ru-RU" dirty="0">
                <a:latin typeface="+mn-lt"/>
              </a:endParaRPr>
            </a:p>
          </p:txBody>
        </p:sp>
        <p:pic>
          <p:nvPicPr>
            <p:cNvPr id="230415" name="Рисунок 25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074" y="5733126"/>
              <a:ext cx="1020622" cy="1020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g"/></Relationships>
</file>

<file path=ppt/theme/_rels/them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g"/></Relationships>
</file>

<file path=ppt/theme/_rels/them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g"/></Relationships>
</file>

<file path=ppt/theme/_rels/them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g"/></Relationships>
</file>

<file path=ppt/theme/theme1.xml><?xml version="1.0" encoding="utf-8"?>
<a:theme xmlns:a="http://schemas.openxmlformats.org/drawingml/2006/main" name="РРЦФГ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РРЦФГ" id="{00E48BC9-6A36-440F-ACDD-DE69DA1552A2}" vid="{46478956-07D7-4E81-9CCB-185A4755C217}"/>
    </a:ext>
  </a:extLst>
</a:theme>
</file>

<file path=ppt/theme/theme10.xml><?xml version="1.0" encoding="utf-8"?>
<a:theme xmlns:a="http://schemas.openxmlformats.org/drawingml/2006/main" name="3_Шаблон_семинары_new">
  <a:themeElements>
    <a:clrScheme name="Другая 7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C6373"/>
      </a:accent1>
      <a:accent2>
        <a:srgbClr val="FFFFFF"/>
      </a:accent2>
      <a:accent3>
        <a:srgbClr val="0C6373"/>
      </a:accent3>
      <a:accent4>
        <a:srgbClr val="FFFFFF"/>
      </a:accent4>
      <a:accent5>
        <a:srgbClr val="0C6373"/>
      </a:accent5>
      <a:accent6>
        <a:srgbClr val="FFFFFF"/>
      </a:accent6>
      <a:hlink>
        <a:srgbClr val="0C6373"/>
      </a:hlink>
      <a:folHlink>
        <a:srgbClr val="0C637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2_РРЦФГ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РРЦФГ" id="{00E48BC9-6A36-440F-ACDD-DE69DA1552A2}" vid="{46478956-07D7-4E81-9CCB-185A4755C217}"/>
    </a:ext>
  </a:extLst>
</a:theme>
</file>

<file path=ppt/theme/theme1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indent="648000" algn="r" eaLnBrk="1" hangingPunct="1">
          <a:defRPr sz="2200" b="1" dirty="0">
            <a:ln>
              <a:solidFill>
                <a:schemeClr val="tx1"/>
              </a:solidFill>
            </a:ln>
            <a:solidFill>
              <a:schemeClr val="accent4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3.xml><?xml version="1.0" encoding="utf-8"?>
<a:theme xmlns:a="http://schemas.openxmlformats.org/drawingml/2006/main" name="4_Шаблон_семинары_new">
  <a:themeElements>
    <a:clrScheme name="Другая 7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C6373"/>
      </a:accent1>
      <a:accent2>
        <a:srgbClr val="FFFFFF"/>
      </a:accent2>
      <a:accent3>
        <a:srgbClr val="0C6373"/>
      </a:accent3>
      <a:accent4>
        <a:srgbClr val="FFFFFF"/>
      </a:accent4>
      <a:accent5>
        <a:srgbClr val="0C6373"/>
      </a:accent5>
      <a:accent6>
        <a:srgbClr val="FFFFFF"/>
      </a:accent6>
      <a:hlink>
        <a:srgbClr val="0C6373"/>
      </a:hlink>
      <a:folHlink>
        <a:srgbClr val="0C637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3_РРЦФГ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РРЦФГ" id="{DCE51B40-04E1-4063-A8E0-40DC77D92AE8}" vid="{81D6B6A3-C797-4BDB-A3B1-2721BF819ECE}"/>
    </a:ext>
  </a:extLst>
</a:theme>
</file>

<file path=ppt/theme/theme1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indent="648000" algn="r" eaLnBrk="1" hangingPunct="1">
          <a:defRPr sz="2200" b="1" dirty="0">
            <a:ln>
              <a:solidFill>
                <a:schemeClr val="tx1"/>
              </a:solidFill>
            </a:ln>
            <a:solidFill>
              <a:schemeClr val="accent4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6.xml><?xml version="1.0" encoding="utf-8"?>
<a:theme xmlns:a="http://schemas.openxmlformats.org/drawingml/2006/main" name="5_Шаблон_семинары_new">
  <a:themeElements>
    <a:clrScheme name="Другая 7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C6373"/>
      </a:accent1>
      <a:accent2>
        <a:srgbClr val="FFFFFF"/>
      </a:accent2>
      <a:accent3>
        <a:srgbClr val="0C6373"/>
      </a:accent3>
      <a:accent4>
        <a:srgbClr val="FFFFFF"/>
      </a:accent4>
      <a:accent5>
        <a:srgbClr val="0C6373"/>
      </a:accent5>
      <a:accent6>
        <a:srgbClr val="FFFFFF"/>
      </a:accent6>
      <a:hlink>
        <a:srgbClr val="0C6373"/>
      </a:hlink>
      <a:folHlink>
        <a:srgbClr val="0C637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indent="648000" algn="r" eaLnBrk="1" hangingPunct="1">
          <a:defRPr sz="2200" b="1" dirty="0">
            <a:ln>
              <a:solidFill>
                <a:schemeClr val="tx1"/>
              </a:solidFill>
            </a:ln>
            <a:solidFill>
              <a:schemeClr val="accent4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8.xml><?xml version="1.0" encoding="utf-8"?>
<a:theme xmlns:a="http://schemas.openxmlformats.org/drawingml/2006/main" name="6_Шаблон_семинары_new">
  <a:themeElements>
    <a:clrScheme name="Другая 7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C6373"/>
      </a:accent1>
      <a:accent2>
        <a:srgbClr val="FFFFFF"/>
      </a:accent2>
      <a:accent3>
        <a:srgbClr val="0C6373"/>
      </a:accent3>
      <a:accent4>
        <a:srgbClr val="FFFFFF"/>
      </a:accent4>
      <a:accent5>
        <a:srgbClr val="0C6373"/>
      </a:accent5>
      <a:accent6>
        <a:srgbClr val="FFFFFF"/>
      </a:accent6>
      <a:hlink>
        <a:srgbClr val="0C6373"/>
      </a:hlink>
      <a:folHlink>
        <a:srgbClr val="0C637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indent="648000" algn="r" eaLnBrk="1" hangingPunct="1">
          <a:defRPr sz="2200" b="1" dirty="0">
            <a:ln>
              <a:solidFill>
                <a:schemeClr val="tx1"/>
              </a:solidFill>
            </a:ln>
            <a:solidFill>
              <a:schemeClr val="accent4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indent="648000" algn="r" eaLnBrk="1" hangingPunct="1">
          <a:defRPr sz="2200" b="1" dirty="0">
            <a:ln>
              <a:solidFill>
                <a:schemeClr val="tx1"/>
              </a:solidFill>
            </a:ln>
            <a:solidFill>
              <a:schemeClr val="accent4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0.xml><?xml version="1.0" encoding="utf-8"?>
<a:theme xmlns:a="http://schemas.openxmlformats.org/drawingml/2006/main" name="7_Шаблон_семинары_new">
  <a:themeElements>
    <a:clrScheme name="Другая 7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C6373"/>
      </a:accent1>
      <a:accent2>
        <a:srgbClr val="FFFFFF"/>
      </a:accent2>
      <a:accent3>
        <a:srgbClr val="0C6373"/>
      </a:accent3>
      <a:accent4>
        <a:srgbClr val="FFFFFF"/>
      </a:accent4>
      <a:accent5>
        <a:srgbClr val="0C6373"/>
      </a:accent5>
      <a:accent6>
        <a:srgbClr val="FFFFFF"/>
      </a:accent6>
      <a:hlink>
        <a:srgbClr val="0C6373"/>
      </a:hlink>
      <a:folHlink>
        <a:srgbClr val="0C637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4_РРЦФГ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РРЦФГ" id="{00E48BC9-6A36-440F-ACDD-DE69DA1552A2}" vid="{46478956-07D7-4E81-9CCB-185A4755C217}"/>
    </a:ext>
  </a:extLst>
</a:theme>
</file>

<file path=ppt/theme/theme22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indent="648000" algn="r" eaLnBrk="1" hangingPunct="1">
          <a:defRPr sz="2200" b="1" dirty="0">
            <a:ln>
              <a:solidFill>
                <a:schemeClr val="tx1"/>
              </a:solidFill>
            </a:ln>
            <a:solidFill>
              <a:schemeClr val="accent4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3.xml><?xml version="1.0" encoding="utf-8"?>
<a:theme xmlns:a="http://schemas.openxmlformats.org/drawingml/2006/main" name="8_Шаблон_семинары_new">
  <a:themeElements>
    <a:clrScheme name="Другая 7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C6373"/>
      </a:accent1>
      <a:accent2>
        <a:srgbClr val="FFFFFF"/>
      </a:accent2>
      <a:accent3>
        <a:srgbClr val="0C6373"/>
      </a:accent3>
      <a:accent4>
        <a:srgbClr val="FFFFFF"/>
      </a:accent4>
      <a:accent5>
        <a:srgbClr val="0C6373"/>
      </a:accent5>
      <a:accent6>
        <a:srgbClr val="FFFFFF"/>
      </a:accent6>
      <a:hlink>
        <a:srgbClr val="0C6373"/>
      </a:hlink>
      <a:folHlink>
        <a:srgbClr val="0C637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5_РРЦФГ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РРЦФГ" id="{00E48BC9-6A36-440F-ACDD-DE69DA1552A2}" vid="{46478956-07D7-4E81-9CCB-185A4755C217}"/>
    </a:ext>
  </a:extLst>
</a:theme>
</file>

<file path=ppt/theme/theme25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indent="648000" algn="r" eaLnBrk="1" hangingPunct="1">
          <a:defRPr sz="2200" b="1" dirty="0">
            <a:ln>
              <a:solidFill>
                <a:schemeClr val="tx1"/>
              </a:solidFill>
            </a:ln>
            <a:solidFill>
              <a:schemeClr val="accent4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6.xml><?xml version="1.0" encoding="utf-8"?>
<a:theme xmlns:a="http://schemas.openxmlformats.org/drawingml/2006/main" name="9_Шаблон_семинары_new">
  <a:themeElements>
    <a:clrScheme name="Другая 7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C6373"/>
      </a:accent1>
      <a:accent2>
        <a:srgbClr val="FFFFFF"/>
      </a:accent2>
      <a:accent3>
        <a:srgbClr val="0C6373"/>
      </a:accent3>
      <a:accent4>
        <a:srgbClr val="FFFFFF"/>
      </a:accent4>
      <a:accent5>
        <a:srgbClr val="0C6373"/>
      </a:accent5>
      <a:accent6>
        <a:srgbClr val="FFFFFF"/>
      </a:accent6>
      <a:hlink>
        <a:srgbClr val="0C6373"/>
      </a:hlink>
      <a:folHlink>
        <a:srgbClr val="0C637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Шаблон_семинары_new">
  <a:themeElements>
    <a:clrScheme name="Другая 7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C6373"/>
      </a:accent1>
      <a:accent2>
        <a:srgbClr val="FFFFFF"/>
      </a:accent2>
      <a:accent3>
        <a:srgbClr val="0C6373"/>
      </a:accent3>
      <a:accent4>
        <a:srgbClr val="FFFFFF"/>
      </a:accent4>
      <a:accent5>
        <a:srgbClr val="0C6373"/>
      </a:accent5>
      <a:accent6>
        <a:srgbClr val="FFFFFF"/>
      </a:accent6>
      <a:hlink>
        <a:srgbClr val="0C6373"/>
      </a:hlink>
      <a:folHlink>
        <a:srgbClr val="0C637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indent="648000" algn="r" eaLnBrk="1" hangingPunct="1">
          <a:defRPr sz="2200" b="1" dirty="0">
            <a:ln>
              <a:solidFill>
                <a:schemeClr val="tx1"/>
              </a:solidFill>
            </a:ln>
            <a:solidFill>
              <a:schemeClr val="accent4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1_Шаблон_семинары_new">
  <a:themeElements>
    <a:clrScheme name="Другая 7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C6373"/>
      </a:accent1>
      <a:accent2>
        <a:srgbClr val="FFFFFF"/>
      </a:accent2>
      <a:accent3>
        <a:srgbClr val="0C6373"/>
      </a:accent3>
      <a:accent4>
        <a:srgbClr val="FFFFFF"/>
      </a:accent4>
      <a:accent5>
        <a:srgbClr val="0C6373"/>
      </a:accent5>
      <a:accent6>
        <a:srgbClr val="FFFFFF"/>
      </a:accent6>
      <a:hlink>
        <a:srgbClr val="0C6373"/>
      </a:hlink>
      <a:folHlink>
        <a:srgbClr val="0C637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indent="648000" algn="r" eaLnBrk="1" hangingPunct="1">
          <a:defRPr sz="2200" b="1" dirty="0">
            <a:ln>
              <a:solidFill>
                <a:schemeClr val="tx1"/>
              </a:solidFill>
            </a:ln>
            <a:solidFill>
              <a:schemeClr val="accent4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7.xml><?xml version="1.0" encoding="utf-8"?>
<a:theme xmlns:a="http://schemas.openxmlformats.org/drawingml/2006/main" name="2_Шаблон_семинары_new">
  <a:themeElements>
    <a:clrScheme name="Другая 7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C6373"/>
      </a:accent1>
      <a:accent2>
        <a:srgbClr val="FFFFFF"/>
      </a:accent2>
      <a:accent3>
        <a:srgbClr val="0C6373"/>
      </a:accent3>
      <a:accent4>
        <a:srgbClr val="FFFFFF"/>
      </a:accent4>
      <a:accent5>
        <a:srgbClr val="0C6373"/>
      </a:accent5>
      <a:accent6>
        <a:srgbClr val="FFFFFF"/>
      </a:accent6>
      <a:hlink>
        <a:srgbClr val="0C6373"/>
      </a:hlink>
      <a:folHlink>
        <a:srgbClr val="0C637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РРЦФГ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РРЦФГ" id="{00E48BC9-6A36-440F-ACDD-DE69DA1552A2}" vid="{46478956-07D7-4E81-9CCB-185A4755C217}"/>
    </a:ext>
  </a:extLst>
</a:theme>
</file>

<file path=ppt/theme/theme9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indent="648000" algn="r" eaLnBrk="1" hangingPunct="1">
          <a:defRPr sz="2200" b="1" dirty="0">
            <a:ln>
              <a:solidFill>
                <a:schemeClr val="tx1"/>
              </a:solidFill>
            </a:ln>
            <a:solidFill>
              <a:schemeClr val="accent4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2704</TotalTime>
  <Words>688</Words>
  <Application>Microsoft Office PowerPoint</Application>
  <PresentationFormat>Экран (4:3)</PresentationFormat>
  <Paragraphs>197</Paragraphs>
  <Slides>27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26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54" baseType="lpstr">
      <vt:lpstr>РРЦФГ</vt:lpstr>
      <vt:lpstr>2_Тема Office</vt:lpstr>
      <vt:lpstr>Шаблон_семинары_new</vt:lpstr>
      <vt:lpstr>3_Тема Office</vt:lpstr>
      <vt:lpstr>1_Шаблон_семинары_new</vt:lpstr>
      <vt:lpstr>4_Тема Office</vt:lpstr>
      <vt:lpstr>2_Шаблон_семинары_new</vt:lpstr>
      <vt:lpstr>1_РРЦФГ</vt:lpstr>
      <vt:lpstr>1_Тема Office</vt:lpstr>
      <vt:lpstr>3_Шаблон_семинары_new</vt:lpstr>
      <vt:lpstr>2_РРЦФГ</vt:lpstr>
      <vt:lpstr>5_Тема Office</vt:lpstr>
      <vt:lpstr>4_Шаблон_семинары_new</vt:lpstr>
      <vt:lpstr>3_РРЦФГ</vt:lpstr>
      <vt:lpstr>6_Тема Office</vt:lpstr>
      <vt:lpstr>5_Шаблон_семинары_new</vt:lpstr>
      <vt:lpstr>7_Тема Office</vt:lpstr>
      <vt:lpstr>6_Шаблон_семинары_new</vt:lpstr>
      <vt:lpstr>8_Тема Office</vt:lpstr>
      <vt:lpstr>7_Шаблон_семинары_new</vt:lpstr>
      <vt:lpstr>4_РРЦФГ</vt:lpstr>
      <vt:lpstr>9_Тема Office</vt:lpstr>
      <vt:lpstr>8_Шаблон_семинары_new</vt:lpstr>
      <vt:lpstr>5_РРЦФГ</vt:lpstr>
      <vt:lpstr>10_Тема Office</vt:lpstr>
      <vt:lpstr>9_Шаблон_семинары_new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РРЦ ФГ</dc:title>
  <dc:creator>Александр Владимирович Брандт</dc:creator>
  <cp:lastModifiedBy>SklyarovaMS</cp:lastModifiedBy>
  <cp:revision>156</cp:revision>
  <cp:lastPrinted>2019-11-27T05:03:23Z</cp:lastPrinted>
  <dcterms:created xsi:type="dcterms:W3CDTF">2019-03-25T02:44:50Z</dcterms:created>
  <dcterms:modified xsi:type="dcterms:W3CDTF">2019-11-27T05:14:26Z</dcterms:modified>
</cp:coreProperties>
</file>