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media/image17.jpg" ContentType="image/jpeg"/>
  <Override PartName="/ppt/media/image21.jpg" ContentType="image/jpeg"/>
  <Override PartName="/ppt/media/image22.jpg" ContentType="image/jpeg"/>
  <Override PartName="/ppt/media/image23.jpg" ContentType="image/jpeg"/>
  <Override PartName="/ppt/media/image2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4"/>
    <p:sldMasterId id="2147483677" r:id="rId5"/>
  </p:sldMasterIdLst>
  <p:notesMasterIdLst>
    <p:notesMasterId r:id="rId17"/>
  </p:notesMasterIdLst>
  <p:handoutMasterIdLst>
    <p:handoutMasterId r:id="rId18"/>
  </p:handoutMasterIdLst>
  <p:sldIdLst>
    <p:sldId id="635" r:id="rId6"/>
    <p:sldId id="681" r:id="rId7"/>
    <p:sldId id="690" r:id="rId8"/>
    <p:sldId id="691" r:id="rId9"/>
    <p:sldId id="614" r:id="rId10"/>
    <p:sldId id="693" r:id="rId11"/>
    <p:sldId id="640" r:id="rId12"/>
    <p:sldId id="641" r:id="rId13"/>
    <p:sldId id="282" r:id="rId14"/>
    <p:sldId id="692" r:id="rId15"/>
    <p:sldId id="694" r:id="rId16"/>
  </p:sldIdLst>
  <p:sldSz cx="13444538" cy="7562850"/>
  <p:notesSz cx="6797675" cy="9928225"/>
  <p:defaultTextStyle>
    <a:defPPr>
      <a:defRPr lang="ru-RU"/>
    </a:defPPr>
    <a:lvl1pPr marL="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423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лена Казьмирук" initials="ЕК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BA"/>
    <a:srgbClr val="096668"/>
    <a:srgbClr val="FF0000"/>
    <a:srgbClr val="0066FF"/>
    <a:srgbClr val="00CCFF"/>
    <a:srgbClr val="00CC00"/>
    <a:srgbClr val="FFC000"/>
    <a:srgbClr val="376092"/>
    <a:srgbClr val="00A3FF"/>
    <a:srgbClr val="158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08D494-F04A-44D2-90EC-2E1EC26C5229}" v="27" dt="2022-02-22T22:31:33.3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85" autoAdjust="0"/>
    <p:restoredTop sz="91021" autoAdjust="0"/>
  </p:normalViewPr>
  <p:slideViewPr>
    <p:cSldViewPr snapToGrid="0" snapToObjects="1">
      <p:cViewPr varScale="1">
        <p:scale>
          <a:sx n="81" d="100"/>
          <a:sy n="81" d="100"/>
        </p:scale>
        <p:origin x="103" y="45"/>
      </p:cViewPr>
      <p:guideLst>
        <p:guide orient="horz" pos="2382"/>
        <p:guide pos="423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тон Душутин" userId="3b90266f-d00d-4a43-84c6-8ebb96861594" providerId="ADAL" clId="{EB08D494-F04A-44D2-90EC-2E1EC26C5229}"/>
    <pc:docChg chg="undo custSel addSld delSld modSld sldOrd">
      <pc:chgData name="Антон Душутин" userId="3b90266f-d00d-4a43-84c6-8ebb96861594" providerId="ADAL" clId="{EB08D494-F04A-44D2-90EC-2E1EC26C5229}" dt="2022-02-24T06:19:28.380" v="938"/>
      <pc:docMkLst>
        <pc:docMk/>
      </pc:docMkLst>
      <pc:sldChg chg="addSp delSp modSp add mod">
        <pc:chgData name="Антон Душутин" userId="3b90266f-d00d-4a43-84c6-8ebb96861594" providerId="ADAL" clId="{EB08D494-F04A-44D2-90EC-2E1EC26C5229}" dt="2022-02-22T22:31:33.311" v="707"/>
        <pc:sldMkLst>
          <pc:docMk/>
          <pc:sldMk cId="3165883116" sldId="282"/>
        </pc:sldMkLst>
        <pc:spChg chg="add del mod">
          <ac:chgData name="Антон Душутин" userId="3b90266f-d00d-4a43-84c6-8ebb96861594" providerId="ADAL" clId="{EB08D494-F04A-44D2-90EC-2E1EC26C5229}" dt="2022-02-22T22:26:53.991" v="598" actId="478"/>
          <ac:spMkLst>
            <pc:docMk/>
            <pc:sldMk cId="3165883116" sldId="282"/>
            <ac:spMk id="3" creationId="{D0B18B11-BC53-4279-BEFF-2B7F64AFA3CF}"/>
          </ac:spMkLst>
        </pc:spChg>
        <pc:spChg chg="del">
          <ac:chgData name="Антон Душутин" userId="3b90266f-d00d-4a43-84c6-8ebb96861594" providerId="ADAL" clId="{EB08D494-F04A-44D2-90EC-2E1EC26C5229}" dt="2022-02-22T22:26:36.290" v="594" actId="478"/>
          <ac:spMkLst>
            <pc:docMk/>
            <pc:sldMk cId="3165883116" sldId="282"/>
            <ac:spMk id="16" creationId="{00000000-0000-0000-0000-000000000000}"/>
          </ac:spMkLst>
        </pc:spChg>
        <pc:spChg chg="del">
          <ac:chgData name="Антон Душутин" userId="3b90266f-d00d-4a43-84c6-8ebb96861594" providerId="ADAL" clId="{EB08D494-F04A-44D2-90EC-2E1EC26C5229}" dt="2022-02-22T22:26:46.362" v="596" actId="478"/>
          <ac:spMkLst>
            <pc:docMk/>
            <pc:sldMk cId="3165883116" sldId="282"/>
            <ac:spMk id="21" creationId="{00000000-0000-0000-0000-000000000000}"/>
          </ac:spMkLst>
        </pc:spChg>
        <pc:spChg chg="mod">
          <ac:chgData name="Антон Душутин" userId="3b90266f-d00d-4a43-84c6-8ebb96861594" providerId="ADAL" clId="{EB08D494-F04A-44D2-90EC-2E1EC26C5229}" dt="2022-02-22T22:27:55.519" v="683" actId="1037"/>
          <ac:spMkLst>
            <pc:docMk/>
            <pc:sldMk cId="3165883116" sldId="282"/>
            <ac:spMk id="23" creationId="{00000000-0000-0000-0000-000000000000}"/>
          </ac:spMkLst>
        </pc:spChg>
        <pc:spChg chg="mod">
          <ac:chgData name="Антон Душутин" userId="3b90266f-d00d-4a43-84c6-8ebb96861594" providerId="ADAL" clId="{EB08D494-F04A-44D2-90EC-2E1EC26C5229}" dt="2022-02-22T22:27:55.519" v="683" actId="1037"/>
          <ac:spMkLst>
            <pc:docMk/>
            <pc:sldMk cId="3165883116" sldId="282"/>
            <ac:spMk id="24" creationId="{00000000-0000-0000-0000-000000000000}"/>
          </ac:spMkLst>
        </pc:spChg>
        <pc:spChg chg="mod">
          <ac:chgData name="Антон Душутин" userId="3b90266f-d00d-4a43-84c6-8ebb96861594" providerId="ADAL" clId="{EB08D494-F04A-44D2-90EC-2E1EC26C5229}" dt="2022-02-22T22:27:55.519" v="683" actId="1037"/>
          <ac:spMkLst>
            <pc:docMk/>
            <pc:sldMk cId="3165883116" sldId="282"/>
            <ac:spMk id="25" creationId="{00000000-0000-0000-0000-000000000000}"/>
          </ac:spMkLst>
        </pc:spChg>
        <pc:spChg chg="del">
          <ac:chgData name="Антон Душутин" userId="3b90266f-d00d-4a43-84c6-8ebb96861594" providerId="ADAL" clId="{EB08D494-F04A-44D2-90EC-2E1EC26C5229}" dt="2022-02-22T22:27:30.845" v="636" actId="478"/>
          <ac:spMkLst>
            <pc:docMk/>
            <pc:sldMk cId="3165883116" sldId="282"/>
            <ac:spMk id="26" creationId="{00000000-0000-0000-0000-000000000000}"/>
          </ac:spMkLst>
        </pc:spChg>
        <pc:spChg chg="del">
          <ac:chgData name="Антон Душутин" userId="3b90266f-d00d-4a43-84c6-8ebb96861594" providerId="ADAL" clId="{EB08D494-F04A-44D2-90EC-2E1EC26C5229}" dt="2022-02-22T22:27:26.685" v="635" actId="478"/>
          <ac:spMkLst>
            <pc:docMk/>
            <pc:sldMk cId="3165883116" sldId="282"/>
            <ac:spMk id="27" creationId="{00000000-0000-0000-0000-000000000000}"/>
          </ac:spMkLst>
        </pc:spChg>
        <pc:spChg chg="mod">
          <ac:chgData name="Антон Душутин" userId="3b90266f-d00d-4a43-84c6-8ebb96861594" providerId="ADAL" clId="{EB08D494-F04A-44D2-90EC-2E1EC26C5229}" dt="2022-02-22T22:27:55.519" v="683" actId="1037"/>
          <ac:spMkLst>
            <pc:docMk/>
            <pc:sldMk cId="3165883116" sldId="282"/>
            <ac:spMk id="28" creationId="{00000000-0000-0000-0000-000000000000}"/>
          </ac:spMkLst>
        </pc:spChg>
        <pc:spChg chg="mod">
          <ac:chgData name="Антон Душутин" userId="3b90266f-d00d-4a43-84c6-8ebb96861594" providerId="ADAL" clId="{EB08D494-F04A-44D2-90EC-2E1EC26C5229}" dt="2022-02-22T22:27:55.519" v="683" actId="1037"/>
          <ac:spMkLst>
            <pc:docMk/>
            <pc:sldMk cId="3165883116" sldId="282"/>
            <ac:spMk id="29" creationId="{00000000-0000-0000-0000-000000000000}"/>
          </ac:spMkLst>
        </pc:spChg>
        <pc:spChg chg="mod">
          <ac:chgData name="Антон Душутин" userId="3b90266f-d00d-4a43-84c6-8ebb96861594" providerId="ADAL" clId="{EB08D494-F04A-44D2-90EC-2E1EC26C5229}" dt="2022-02-22T22:27:55.519" v="683" actId="1037"/>
          <ac:spMkLst>
            <pc:docMk/>
            <pc:sldMk cId="3165883116" sldId="282"/>
            <ac:spMk id="30" creationId="{00000000-0000-0000-0000-000000000000}"/>
          </ac:spMkLst>
        </pc:spChg>
        <pc:spChg chg="del">
          <ac:chgData name="Антон Душутин" userId="3b90266f-d00d-4a43-84c6-8ebb96861594" providerId="ADAL" clId="{EB08D494-F04A-44D2-90EC-2E1EC26C5229}" dt="2022-02-22T22:27:30.845" v="636" actId="478"/>
          <ac:spMkLst>
            <pc:docMk/>
            <pc:sldMk cId="3165883116" sldId="282"/>
            <ac:spMk id="31" creationId="{00000000-0000-0000-0000-000000000000}"/>
          </ac:spMkLst>
        </pc:spChg>
        <pc:spChg chg="add mod">
          <ac:chgData name="Антон Душутин" userId="3b90266f-d00d-4a43-84c6-8ebb96861594" providerId="ADAL" clId="{EB08D494-F04A-44D2-90EC-2E1EC26C5229}" dt="2022-02-22T22:31:25.414" v="706" actId="1038"/>
          <ac:spMkLst>
            <pc:docMk/>
            <pc:sldMk cId="3165883116" sldId="282"/>
            <ac:spMk id="40" creationId="{C89A474E-4867-4820-B4E1-8C99B3C45439}"/>
          </ac:spMkLst>
        </pc:spChg>
        <pc:spChg chg="add mod">
          <ac:chgData name="Антон Душутин" userId="3b90266f-d00d-4a43-84c6-8ebb96861594" providerId="ADAL" clId="{EB08D494-F04A-44D2-90EC-2E1EC26C5229}" dt="2022-02-22T22:27:14.824" v="633" actId="1036"/>
          <ac:spMkLst>
            <pc:docMk/>
            <pc:sldMk cId="3165883116" sldId="282"/>
            <ac:spMk id="42" creationId="{B5F99CAB-948D-499E-8F9D-AEB93F7BAF03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43" creationId="{5886ACA8-4DF7-40B8-B1FB-3F62F9546607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44" creationId="{7F5EFBD6-0BE7-415D-B750-8F04C9E264EF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45" creationId="{6543ACDF-BAC3-4F4F-B78F-229039F9E80D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46" creationId="{F4BC40DF-050E-406D-94F3-A5AA1AEA5B5B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47" creationId="{380ECD3A-2A18-4F83-835C-AB759FBDE491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48" creationId="{75B0292B-191F-4825-BCA7-0BA9487077FD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52" creationId="{BCD03F38-80E4-41A4-B5CF-16F803C89460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53" creationId="{3E372BBE-E363-453E-8D0F-190CB04F22B2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54" creationId="{A2EA5A0C-4A03-4302-951B-2A495CBABF3D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55" creationId="{47A6A80B-89F8-4B77-A1A6-A3B60E3C5B4A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56" creationId="{9AF8E45C-78FB-4C76-9EA5-5F93CC61005C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57" creationId="{BE7E647F-8823-4B58-8071-70AD651F8FEF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58" creationId="{22E0DEF2-A3E4-44BE-B0D0-CD909769FA93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59" creationId="{14A9CF5F-ED86-4F13-8E97-3E534E8AC28A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60" creationId="{E6433385-60FE-4FA5-95C8-FAE8E5393865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61" creationId="{54EC9D1F-0B4D-4A5C-8F05-0D321A3CF6E5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63" creationId="{B8034E81-EC01-40F7-AB1D-850748195EC4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65" creationId="{56C97B4E-7398-4F48-B7AC-40C8A2256699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66" creationId="{5BD833A5-1283-45AC-A4AC-7AE8CBBCA59C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67" creationId="{8E229195-4402-4D3F-9065-18D3F914E7C0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68" creationId="{020B74A3-CB0B-4C76-8CC1-101A3181CDDE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69" creationId="{23CBD79C-F868-4B9A-A153-758137BD4E3F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71" creationId="{2AE3B4A3-5170-4E9C-88F8-C29316AC9894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72" creationId="{090A2B4D-7FD4-4C27-92EF-E7EC3BE5F2CB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73" creationId="{376748DA-763C-4090-8390-9C5BC24796FA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75" creationId="{C2C37168-7C58-443D-ABDD-A5A34E02BF29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76" creationId="{84313832-0009-4F61-A5E3-53328C81F99D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77" creationId="{688FB6C8-0F3C-41AD-B773-BD7E11D3A6E4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78" creationId="{02D2BC8E-EC3C-43D9-8FD5-4F07D9800A02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80" creationId="{F3200B4D-A183-4E55-909E-D867BF732EAF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81" creationId="{56B66B49-9EBA-4869-8CA5-A733FC25B33F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83" creationId="{E79F10CB-1040-4C01-B101-16773FFFB661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84" creationId="{A6472F97-E743-45E6-8D2D-35BC0AEA2492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86" creationId="{0D1CAF86-665A-4546-A440-15DA77096F86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87" creationId="{942B3F22-2433-4740-B14E-ACC5C2CCFA9C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88" creationId="{6E1F7E32-0F09-474A-A5D9-325BDE810C5A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89" creationId="{46F8B3F9-56C4-4BBF-9F59-CD14E9E1A157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90" creationId="{4F6AC487-B566-42EE-9DEC-47BB884E5636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93" creationId="{B8166308-8C09-4491-88A7-F760DB1AD90A}"/>
          </ac:spMkLst>
        </pc:spChg>
        <pc:spChg chg="mod">
          <ac:chgData name="Антон Душутин" userId="3b90266f-d00d-4a43-84c6-8ebb96861594" providerId="ADAL" clId="{EB08D494-F04A-44D2-90EC-2E1EC26C5229}" dt="2022-02-22T22:28:51.037" v="686" actId="14100"/>
          <ac:spMkLst>
            <pc:docMk/>
            <pc:sldMk cId="3165883116" sldId="282"/>
            <ac:spMk id="94" creationId="{F60EC614-90FD-4447-8712-161879AF1CE6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95" creationId="{AFB3A28E-0C6A-4249-A976-2F1A832B5DC9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96" creationId="{2D545FDB-0D28-4D2F-B555-5BDB6CACA7F9}"/>
          </ac:spMkLst>
        </pc:spChg>
        <pc:spChg chg="add del mod">
          <ac:chgData name="Антон Душутин" userId="3b90266f-d00d-4a43-84c6-8ebb96861594" providerId="ADAL" clId="{EB08D494-F04A-44D2-90EC-2E1EC26C5229}" dt="2022-02-22T22:28:51.450" v="687"/>
          <ac:spMkLst>
            <pc:docMk/>
            <pc:sldMk cId="3165883116" sldId="282"/>
            <ac:spMk id="101" creationId="{2E514126-5EB4-45E6-8017-08BB864BB478}"/>
          </ac:spMkLst>
        </pc:spChg>
        <pc:grpChg chg="del">
          <ac:chgData name="Антон Душутин" userId="3b90266f-d00d-4a43-84c6-8ebb96861594" providerId="ADAL" clId="{EB08D494-F04A-44D2-90EC-2E1EC26C5229}" dt="2022-02-22T22:26:39.224" v="595" actId="478"/>
          <ac:grpSpMkLst>
            <pc:docMk/>
            <pc:sldMk cId="3165883116" sldId="282"/>
            <ac:grpSpMk id="5" creationId="{00000000-0000-0000-0000-000000000000}"/>
          </ac:grpSpMkLst>
        </pc:grpChg>
        <pc:grpChg chg="del">
          <ac:chgData name="Антон Душутин" userId="3b90266f-d00d-4a43-84c6-8ebb96861594" providerId="ADAL" clId="{EB08D494-F04A-44D2-90EC-2E1EC26C5229}" dt="2022-02-22T22:27:21.298" v="634" actId="478"/>
          <ac:grpSpMkLst>
            <pc:docMk/>
            <pc:sldMk cId="3165883116" sldId="282"/>
            <ac:grpSpMk id="17" creationId="{00000000-0000-0000-0000-000000000000}"/>
          </ac:grpSpMkLst>
        </pc:grpChg>
        <pc:grpChg chg="add del mod">
          <ac:chgData name="Антон Душутин" userId="3b90266f-d00d-4a43-84c6-8ebb96861594" providerId="ADAL" clId="{EB08D494-F04A-44D2-90EC-2E1EC26C5229}" dt="2022-02-22T22:28:51.450" v="687"/>
          <ac:grpSpMkLst>
            <pc:docMk/>
            <pc:sldMk cId="3165883116" sldId="282"/>
            <ac:grpSpMk id="64" creationId="{CA1BAB2B-D9AF-4129-BF06-C234D159C325}"/>
          </ac:grpSpMkLst>
        </pc:grpChg>
        <pc:grpChg chg="add del mod">
          <ac:chgData name="Антон Душутин" userId="3b90266f-d00d-4a43-84c6-8ebb96861594" providerId="ADAL" clId="{EB08D494-F04A-44D2-90EC-2E1EC26C5229}" dt="2022-02-22T22:28:51.450" v="687"/>
          <ac:grpSpMkLst>
            <pc:docMk/>
            <pc:sldMk cId="3165883116" sldId="282"/>
            <ac:grpSpMk id="70" creationId="{31955743-37DC-4E7B-A286-3A051B9E0AA1}"/>
          </ac:grpSpMkLst>
        </pc:grpChg>
        <pc:grpChg chg="add del mod">
          <ac:chgData name="Антон Душутин" userId="3b90266f-d00d-4a43-84c6-8ebb96861594" providerId="ADAL" clId="{EB08D494-F04A-44D2-90EC-2E1EC26C5229}" dt="2022-02-22T22:28:51.450" v="687"/>
          <ac:grpSpMkLst>
            <pc:docMk/>
            <pc:sldMk cId="3165883116" sldId="282"/>
            <ac:grpSpMk id="74" creationId="{2E726984-D1FE-49B0-BAB9-3CC17753DD1C}"/>
          </ac:grpSpMkLst>
        </pc:grpChg>
        <pc:grpChg chg="add del mod">
          <ac:chgData name="Антон Душутин" userId="3b90266f-d00d-4a43-84c6-8ebb96861594" providerId="ADAL" clId="{EB08D494-F04A-44D2-90EC-2E1EC26C5229}" dt="2022-02-22T22:28:51.450" v="687"/>
          <ac:grpSpMkLst>
            <pc:docMk/>
            <pc:sldMk cId="3165883116" sldId="282"/>
            <ac:grpSpMk id="79" creationId="{E3DCD7BF-EEFB-4019-A6E2-DFA3826AFD8C}"/>
          </ac:grpSpMkLst>
        </pc:grpChg>
        <pc:grpChg chg="add del mod">
          <ac:chgData name="Антон Душутин" userId="3b90266f-d00d-4a43-84c6-8ebb96861594" providerId="ADAL" clId="{EB08D494-F04A-44D2-90EC-2E1EC26C5229}" dt="2022-02-22T22:28:51.450" v="687"/>
          <ac:grpSpMkLst>
            <pc:docMk/>
            <pc:sldMk cId="3165883116" sldId="282"/>
            <ac:grpSpMk id="82" creationId="{46AEAA35-BD62-429F-A4C3-2450CDA39599}"/>
          </ac:grpSpMkLst>
        </pc:grpChg>
        <pc:grpChg chg="add del mod">
          <ac:chgData name="Антон Душутин" userId="3b90266f-d00d-4a43-84c6-8ebb96861594" providerId="ADAL" clId="{EB08D494-F04A-44D2-90EC-2E1EC26C5229}" dt="2022-02-22T22:28:51.450" v="687"/>
          <ac:grpSpMkLst>
            <pc:docMk/>
            <pc:sldMk cId="3165883116" sldId="282"/>
            <ac:grpSpMk id="85" creationId="{89A82657-135C-4FE9-BBD1-A338FDA6F244}"/>
          </ac:grpSpMkLst>
        </pc:grpChg>
        <pc:grpChg chg="add del mod">
          <ac:chgData name="Антон Душутин" userId="3b90266f-d00d-4a43-84c6-8ebb96861594" providerId="ADAL" clId="{EB08D494-F04A-44D2-90EC-2E1EC26C5229}" dt="2022-02-22T22:28:51.450" v="687"/>
          <ac:grpSpMkLst>
            <pc:docMk/>
            <pc:sldMk cId="3165883116" sldId="282"/>
            <ac:grpSpMk id="92" creationId="{0B18D351-95C0-4836-8C3B-56A6C8E9F155}"/>
          </ac:grpSpMkLst>
        </pc:grpChg>
        <pc:picChg chg="mod">
          <ac:chgData name="Антон Душутин" userId="3b90266f-d00d-4a43-84c6-8ebb96861594" providerId="ADAL" clId="{EB08D494-F04A-44D2-90EC-2E1EC26C5229}" dt="2022-02-22T22:29:44.258" v="693" actId="1076"/>
          <ac:picMkLst>
            <pc:docMk/>
            <pc:sldMk cId="3165883116" sldId="282"/>
            <ac:picMk id="15" creationId="{CD42B207-F104-4BA6-9AAF-8D12AF5872A0}"/>
          </ac:picMkLst>
        </pc:picChg>
        <pc:picChg chg="mod">
          <ac:chgData name="Антон Душутин" userId="3b90266f-d00d-4a43-84c6-8ebb96861594" providerId="ADAL" clId="{EB08D494-F04A-44D2-90EC-2E1EC26C5229}" dt="2022-02-22T22:27:55.519" v="683" actId="1037"/>
          <ac:picMkLst>
            <pc:docMk/>
            <pc:sldMk cId="3165883116" sldId="282"/>
            <ac:picMk id="32" creationId="{00000000-0000-0000-0000-000000000000}"/>
          </ac:picMkLst>
        </pc:picChg>
        <pc:picChg chg="mod">
          <ac:chgData name="Антон Душутин" userId="3b90266f-d00d-4a43-84c6-8ebb96861594" providerId="ADAL" clId="{EB08D494-F04A-44D2-90EC-2E1EC26C5229}" dt="2022-02-22T22:27:55.519" v="683" actId="1037"/>
          <ac:picMkLst>
            <pc:docMk/>
            <pc:sldMk cId="3165883116" sldId="282"/>
            <ac:picMk id="33" creationId="{00000000-0000-0000-0000-000000000000}"/>
          </ac:picMkLst>
        </pc:picChg>
        <pc:picChg chg="del">
          <ac:chgData name="Антон Душутин" userId="3b90266f-d00d-4a43-84c6-8ebb96861594" providerId="ADAL" clId="{EB08D494-F04A-44D2-90EC-2E1EC26C5229}" dt="2022-02-22T22:27:30.845" v="636" actId="478"/>
          <ac:picMkLst>
            <pc:docMk/>
            <pc:sldMk cId="3165883116" sldId="282"/>
            <ac:picMk id="34" creationId="{00000000-0000-0000-0000-000000000000}"/>
          </ac:picMkLst>
        </pc:picChg>
        <pc:picChg chg="mod">
          <ac:chgData name="Антон Душутин" userId="3b90266f-d00d-4a43-84c6-8ebb96861594" providerId="ADAL" clId="{EB08D494-F04A-44D2-90EC-2E1EC26C5229}" dt="2022-02-22T22:27:55.519" v="683" actId="1037"/>
          <ac:picMkLst>
            <pc:docMk/>
            <pc:sldMk cId="3165883116" sldId="282"/>
            <ac:picMk id="35" creationId="{00000000-0000-0000-0000-000000000000}"/>
          </ac:picMkLst>
        </pc:picChg>
        <pc:picChg chg="add mod">
          <ac:chgData name="Антон Душутин" userId="3b90266f-d00d-4a43-84c6-8ebb96861594" providerId="ADAL" clId="{EB08D494-F04A-44D2-90EC-2E1EC26C5229}" dt="2022-02-22T22:31:33.311" v="707"/>
          <ac:picMkLst>
            <pc:docMk/>
            <pc:sldMk cId="3165883116" sldId="282"/>
            <ac:picMk id="102" creationId="{CD8CD114-CC2F-4427-9DFB-B173BC54F21A}"/>
          </ac:picMkLst>
        </pc:picChg>
        <pc:cxnChg chg="add mod">
          <ac:chgData name="Антон Душутин" userId="3b90266f-d00d-4a43-84c6-8ebb96861594" providerId="ADAL" clId="{EB08D494-F04A-44D2-90EC-2E1EC26C5229}" dt="2022-02-22T22:26:29.783" v="593"/>
          <ac:cxnSpMkLst>
            <pc:docMk/>
            <pc:sldMk cId="3165883116" sldId="282"/>
            <ac:cxnSpMk id="41" creationId="{09F2BF23-EEE0-487F-8B05-0A8884B04813}"/>
          </ac:cxnSpMkLst>
        </pc:cxnChg>
        <pc:cxnChg chg="add del mod">
          <ac:chgData name="Антон Душутин" userId="3b90266f-d00d-4a43-84c6-8ebb96861594" providerId="ADAL" clId="{EB08D494-F04A-44D2-90EC-2E1EC26C5229}" dt="2022-02-22T22:28:51.450" v="687"/>
          <ac:cxnSpMkLst>
            <pc:docMk/>
            <pc:sldMk cId="3165883116" sldId="282"/>
            <ac:cxnSpMk id="49" creationId="{0A4A1E2F-F61A-4ABF-BD58-AFDFB3D35DBE}"/>
          </ac:cxnSpMkLst>
        </pc:cxnChg>
        <pc:cxnChg chg="add del mod">
          <ac:chgData name="Антон Душутин" userId="3b90266f-d00d-4a43-84c6-8ebb96861594" providerId="ADAL" clId="{EB08D494-F04A-44D2-90EC-2E1EC26C5229}" dt="2022-02-22T22:28:51.450" v="687"/>
          <ac:cxnSpMkLst>
            <pc:docMk/>
            <pc:sldMk cId="3165883116" sldId="282"/>
            <ac:cxnSpMk id="50" creationId="{766C2C39-3DD6-44BE-8814-9B2FAD6755F6}"/>
          </ac:cxnSpMkLst>
        </pc:cxnChg>
        <pc:cxnChg chg="add del mod">
          <ac:chgData name="Антон Душутин" userId="3b90266f-d00d-4a43-84c6-8ebb96861594" providerId="ADAL" clId="{EB08D494-F04A-44D2-90EC-2E1EC26C5229}" dt="2022-02-22T22:28:51.450" v="687"/>
          <ac:cxnSpMkLst>
            <pc:docMk/>
            <pc:sldMk cId="3165883116" sldId="282"/>
            <ac:cxnSpMk id="51" creationId="{CEFE8314-C595-44E3-9ED3-3E2749BB9B27}"/>
          </ac:cxnSpMkLst>
        </pc:cxnChg>
        <pc:cxnChg chg="add del mod">
          <ac:chgData name="Антон Душутин" userId="3b90266f-d00d-4a43-84c6-8ebb96861594" providerId="ADAL" clId="{EB08D494-F04A-44D2-90EC-2E1EC26C5229}" dt="2022-02-22T22:28:51.450" v="687"/>
          <ac:cxnSpMkLst>
            <pc:docMk/>
            <pc:sldMk cId="3165883116" sldId="282"/>
            <ac:cxnSpMk id="62" creationId="{39E9D6B9-A9D4-4DD3-B987-2E18DA569744}"/>
          </ac:cxnSpMkLst>
        </pc:cxnChg>
        <pc:cxnChg chg="add del mod">
          <ac:chgData name="Антон Душутин" userId="3b90266f-d00d-4a43-84c6-8ebb96861594" providerId="ADAL" clId="{EB08D494-F04A-44D2-90EC-2E1EC26C5229}" dt="2022-02-22T22:28:51.450" v="687"/>
          <ac:cxnSpMkLst>
            <pc:docMk/>
            <pc:sldMk cId="3165883116" sldId="282"/>
            <ac:cxnSpMk id="91" creationId="{B088572A-E547-4623-A5B3-78048D11DA08}"/>
          </ac:cxnSpMkLst>
        </pc:cxnChg>
        <pc:cxnChg chg="add del mod">
          <ac:chgData name="Антон Душутин" userId="3b90266f-d00d-4a43-84c6-8ebb96861594" providerId="ADAL" clId="{EB08D494-F04A-44D2-90EC-2E1EC26C5229}" dt="2022-02-22T22:28:51.450" v="687"/>
          <ac:cxnSpMkLst>
            <pc:docMk/>
            <pc:sldMk cId="3165883116" sldId="282"/>
            <ac:cxnSpMk id="97" creationId="{4F5427C1-2EC1-4E85-97CB-575E9328D094}"/>
          </ac:cxnSpMkLst>
        </pc:cxnChg>
        <pc:cxnChg chg="add del mod">
          <ac:chgData name="Антон Душутин" userId="3b90266f-d00d-4a43-84c6-8ebb96861594" providerId="ADAL" clId="{EB08D494-F04A-44D2-90EC-2E1EC26C5229}" dt="2022-02-22T22:28:51.450" v="687"/>
          <ac:cxnSpMkLst>
            <pc:docMk/>
            <pc:sldMk cId="3165883116" sldId="282"/>
            <ac:cxnSpMk id="98" creationId="{44FDF498-53DE-4A9A-97EE-7330534C6F70}"/>
          </ac:cxnSpMkLst>
        </pc:cxnChg>
        <pc:cxnChg chg="add del mod">
          <ac:chgData name="Антон Душутин" userId="3b90266f-d00d-4a43-84c6-8ebb96861594" providerId="ADAL" clId="{EB08D494-F04A-44D2-90EC-2E1EC26C5229}" dt="2022-02-22T22:28:51.450" v="687"/>
          <ac:cxnSpMkLst>
            <pc:docMk/>
            <pc:sldMk cId="3165883116" sldId="282"/>
            <ac:cxnSpMk id="99" creationId="{A8699712-CAD0-4F17-80D1-0A1E8D1645D0}"/>
          </ac:cxnSpMkLst>
        </pc:cxnChg>
        <pc:cxnChg chg="add del mod">
          <ac:chgData name="Антон Душутин" userId="3b90266f-d00d-4a43-84c6-8ebb96861594" providerId="ADAL" clId="{EB08D494-F04A-44D2-90EC-2E1EC26C5229}" dt="2022-02-22T22:28:51.450" v="687"/>
          <ac:cxnSpMkLst>
            <pc:docMk/>
            <pc:sldMk cId="3165883116" sldId="282"/>
            <ac:cxnSpMk id="100" creationId="{1F8264EB-CFFC-415C-91B2-F05F63D86972}"/>
          </ac:cxnSpMkLst>
        </pc:cxnChg>
      </pc:sldChg>
      <pc:sldChg chg="addSp delSp modSp mod ord">
        <pc:chgData name="Антон Душутин" userId="3b90266f-d00d-4a43-84c6-8ebb96861594" providerId="ADAL" clId="{EB08D494-F04A-44D2-90EC-2E1EC26C5229}" dt="2022-02-22T22:26:13.373" v="592"/>
        <pc:sldMkLst>
          <pc:docMk/>
          <pc:sldMk cId="1309131199" sldId="614"/>
        </pc:sldMkLst>
        <pc:spChg chg="mod">
          <ac:chgData name="Антон Душутин" userId="3b90266f-d00d-4a43-84c6-8ebb96861594" providerId="ADAL" clId="{EB08D494-F04A-44D2-90EC-2E1EC26C5229}" dt="2022-02-22T22:23:09.420" v="589" actId="20577"/>
          <ac:spMkLst>
            <pc:docMk/>
            <pc:sldMk cId="1309131199" sldId="614"/>
            <ac:spMk id="13" creationId="{511F0D78-04F2-5840-B5F3-EEC2628B43A7}"/>
          </ac:spMkLst>
        </pc:spChg>
        <pc:spChg chg="add del mod">
          <ac:chgData name="Антон Душутин" userId="3b90266f-d00d-4a43-84c6-8ebb96861594" providerId="ADAL" clId="{EB08D494-F04A-44D2-90EC-2E1EC26C5229}" dt="2022-02-22T21:05:51.266" v="24" actId="1076"/>
          <ac:spMkLst>
            <pc:docMk/>
            <pc:sldMk cId="1309131199" sldId="614"/>
            <ac:spMk id="15" creationId="{FFBC2381-DD8D-9F4D-8297-D70FEAF19CE2}"/>
          </ac:spMkLst>
        </pc:spChg>
        <pc:spChg chg="mod">
          <ac:chgData name="Антон Душутин" userId="3b90266f-d00d-4a43-84c6-8ebb96861594" providerId="ADAL" clId="{EB08D494-F04A-44D2-90EC-2E1EC26C5229}" dt="2022-02-22T21:05:46.851" v="22" actId="1076"/>
          <ac:spMkLst>
            <pc:docMk/>
            <pc:sldMk cId="1309131199" sldId="614"/>
            <ac:spMk id="28" creationId="{A322001D-B35F-7F49-9A3E-79F9965AEA9B}"/>
          </ac:spMkLst>
        </pc:spChg>
        <pc:picChg chg="add mod">
          <ac:chgData name="Антон Душутин" userId="3b90266f-d00d-4a43-84c6-8ebb96861594" providerId="ADAL" clId="{EB08D494-F04A-44D2-90EC-2E1EC26C5229}" dt="2022-02-22T21:06:34.322" v="26" actId="1076"/>
          <ac:picMkLst>
            <pc:docMk/>
            <pc:sldMk cId="1309131199" sldId="614"/>
            <ac:picMk id="4" creationId="{67BC2CCC-050E-47F2-97B2-C5577DF522DE}"/>
          </ac:picMkLst>
        </pc:picChg>
        <pc:picChg chg="del">
          <ac:chgData name="Антон Душутин" userId="3b90266f-d00d-4a43-84c6-8ebb96861594" providerId="ADAL" clId="{EB08D494-F04A-44D2-90EC-2E1EC26C5229}" dt="2022-02-22T21:06:37.487" v="27" actId="478"/>
          <ac:picMkLst>
            <pc:docMk/>
            <pc:sldMk cId="1309131199" sldId="614"/>
            <ac:picMk id="32" creationId="{AE579F4D-81A7-994C-8A46-F8C79E61A59D}"/>
          </ac:picMkLst>
        </pc:picChg>
      </pc:sldChg>
      <pc:sldChg chg="add">
        <pc:chgData name="Антон Душутин" userId="3b90266f-d00d-4a43-84c6-8ebb96861594" providerId="ADAL" clId="{EB08D494-F04A-44D2-90EC-2E1EC26C5229}" dt="2022-02-22T21:01:51.033" v="0"/>
        <pc:sldMkLst>
          <pc:docMk/>
          <pc:sldMk cId="3918978321" sldId="635"/>
        </pc:sldMkLst>
      </pc:sldChg>
      <pc:sldChg chg="addSp delSp modSp add mod">
        <pc:chgData name="Антон Душутин" userId="3b90266f-d00d-4a43-84c6-8ebb96861594" providerId="ADAL" clId="{EB08D494-F04A-44D2-90EC-2E1EC26C5229}" dt="2022-02-22T22:09:19.442" v="545"/>
        <pc:sldMkLst>
          <pc:docMk/>
          <pc:sldMk cId="1138412794" sldId="640"/>
        </pc:sldMkLst>
        <pc:spChg chg="add mod">
          <ac:chgData name="Антон Душутин" userId="3b90266f-d00d-4a43-84c6-8ebb96861594" providerId="ADAL" clId="{EB08D494-F04A-44D2-90EC-2E1EC26C5229}" dt="2022-02-22T22:09:19.442" v="545"/>
          <ac:spMkLst>
            <pc:docMk/>
            <pc:sldMk cId="1138412794" sldId="640"/>
            <ac:spMk id="9" creationId="{3EBD49A3-A3B5-4617-8021-3C36E2D4B81E}"/>
          </ac:spMkLst>
        </pc:spChg>
        <pc:spChg chg="add mod">
          <ac:chgData name="Антон Душутин" userId="3b90266f-d00d-4a43-84c6-8ebb96861594" providerId="ADAL" clId="{EB08D494-F04A-44D2-90EC-2E1EC26C5229}" dt="2022-02-22T22:08:53.595" v="544" actId="1036"/>
          <ac:spMkLst>
            <pc:docMk/>
            <pc:sldMk cId="1138412794" sldId="640"/>
            <ac:spMk id="11" creationId="{419212F5-382B-458C-BFF2-385CAACDE0AC}"/>
          </ac:spMkLst>
        </pc:spChg>
        <pc:spChg chg="del">
          <ac:chgData name="Антон Душутин" userId="3b90266f-d00d-4a43-84c6-8ebb96861594" providerId="ADAL" clId="{EB08D494-F04A-44D2-90EC-2E1EC26C5229}" dt="2022-02-22T22:08:31.540" v="521" actId="478"/>
          <ac:spMkLst>
            <pc:docMk/>
            <pc:sldMk cId="1138412794" sldId="640"/>
            <ac:spMk id="16" creationId="{731F50F1-B200-4CD2-81E6-A7C53A48CD48}"/>
          </ac:spMkLst>
        </pc:spChg>
        <pc:picChg chg="mod">
          <ac:chgData name="Антон Душутин" userId="3b90266f-d00d-4a43-84c6-8ebb96861594" providerId="ADAL" clId="{EB08D494-F04A-44D2-90EC-2E1EC26C5229}" dt="2022-02-22T22:08:27.649" v="520" actId="1076"/>
          <ac:picMkLst>
            <pc:docMk/>
            <pc:sldMk cId="1138412794" sldId="640"/>
            <ac:picMk id="17" creationId="{71F7604B-80BA-42F2-87FF-0657A98C86F2}"/>
          </ac:picMkLst>
        </pc:picChg>
        <pc:picChg chg="mod">
          <ac:chgData name="Антон Душутин" userId="3b90266f-d00d-4a43-84c6-8ebb96861594" providerId="ADAL" clId="{EB08D494-F04A-44D2-90EC-2E1EC26C5229}" dt="2022-02-22T22:08:44.793" v="533" actId="1036"/>
          <ac:picMkLst>
            <pc:docMk/>
            <pc:sldMk cId="1138412794" sldId="640"/>
            <ac:picMk id="18" creationId="{7E9B9F04-DC37-4653-8C31-BBD8429F7D44}"/>
          </ac:picMkLst>
        </pc:picChg>
        <pc:cxnChg chg="add mod">
          <ac:chgData name="Антон Душутин" userId="3b90266f-d00d-4a43-84c6-8ebb96861594" providerId="ADAL" clId="{EB08D494-F04A-44D2-90EC-2E1EC26C5229}" dt="2022-02-22T22:08:38.003" v="523" actId="1076"/>
          <ac:cxnSpMkLst>
            <pc:docMk/>
            <pc:sldMk cId="1138412794" sldId="640"/>
            <ac:cxnSpMk id="10" creationId="{79F02E0F-D56D-4ECA-9FC8-BC6F3B66C469}"/>
          </ac:cxnSpMkLst>
        </pc:cxnChg>
      </pc:sldChg>
      <pc:sldChg chg="addSp delSp modSp add mod">
        <pc:chgData name="Антон Душутин" userId="3b90266f-d00d-4a43-84c6-8ebb96861594" providerId="ADAL" clId="{EB08D494-F04A-44D2-90EC-2E1EC26C5229}" dt="2022-02-22T22:33:00.532" v="739" actId="1038"/>
        <pc:sldMkLst>
          <pc:docMk/>
          <pc:sldMk cId="417316102" sldId="641"/>
        </pc:sldMkLst>
        <pc:spChg chg="add mod">
          <ac:chgData name="Антон Душутин" userId="3b90266f-d00d-4a43-84c6-8ebb96861594" providerId="ADAL" clId="{EB08D494-F04A-44D2-90EC-2E1EC26C5229}" dt="2022-02-22T22:33:00.532" v="739" actId="1038"/>
          <ac:spMkLst>
            <pc:docMk/>
            <pc:sldMk cId="417316102" sldId="641"/>
            <ac:spMk id="6" creationId="{154BE55A-E41E-4B87-B0E4-E4FD6C73FCE1}"/>
          </ac:spMkLst>
        </pc:spChg>
        <pc:spChg chg="add mod">
          <ac:chgData name="Антон Душутин" userId="3b90266f-d00d-4a43-84c6-8ebb96861594" providerId="ADAL" clId="{EB08D494-F04A-44D2-90EC-2E1EC26C5229}" dt="2022-02-22T22:32:51.539" v="732" actId="1036"/>
          <ac:spMkLst>
            <pc:docMk/>
            <pc:sldMk cId="417316102" sldId="641"/>
            <ac:spMk id="9" creationId="{54FCE036-B89A-4632-8D73-D176ACC8FA2D}"/>
          </ac:spMkLst>
        </pc:spChg>
        <pc:spChg chg="del mod">
          <ac:chgData name="Антон Душутин" userId="3b90266f-d00d-4a43-84c6-8ebb96861594" providerId="ADAL" clId="{EB08D494-F04A-44D2-90EC-2E1EC26C5229}" dt="2022-02-22T22:10:38.347" v="550" actId="478"/>
          <ac:spMkLst>
            <pc:docMk/>
            <pc:sldMk cId="417316102" sldId="641"/>
            <ac:spMk id="16" creationId="{731F50F1-B200-4CD2-81E6-A7C53A48CD48}"/>
          </ac:spMkLst>
        </pc:spChg>
        <pc:picChg chg="mod">
          <ac:chgData name="Антон Душутин" userId="3b90266f-d00d-4a43-84c6-8ebb96861594" providerId="ADAL" clId="{EB08D494-F04A-44D2-90EC-2E1EC26C5229}" dt="2022-02-22T22:10:56.483" v="570" actId="1076"/>
          <ac:picMkLst>
            <pc:docMk/>
            <pc:sldMk cId="417316102" sldId="641"/>
            <ac:picMk id="17" creationId="{71F7604B-80BA-42F2-87FF-0657A98C86F2}"/>
          </ac:picMkLst>
        </pc:picChg>
        <pc:cxnChg chg="add mod">
          <ac:chgData name="Антон Душутин" userId="3b90266f-d00d-4a43-84c6-8ebb96861594" providerId="ADAL" clId="{EB08D494-F04A-44D2-90EC-2E1EC26C5229}" dt="2022-02-22T22:10:51.204" v="569" actId="1036"/>
          <ac:cxnSpMkLst>
            <pc:docMk/>
            <pc:sldMk cId="417316102" sldId="641"/>
            <ac:cxnSpMk id="8" creationId="{4A8B35D9-A0CE-472E-890A-5F2E33C2514C}"/>
          </ac:cxnSpMkLst>
        </pc:cxnChg>
      </pc:sldChg>
      <pc:sldChg chg="del">
        <pc:chgData name="Антон Душутин" userId="3b90266f-d00d-4a43-84c6-8ebb96861594" providerId="ADAL" clId="{EB08D494-F04A-44D2-90EC-2E1EC26C5229}" dt="2022-02-22T21:01:55.077" v="1" actId="2696"/>
        <pc:sldMkLst>
          <pc:docMk/>
          <pc:sldMk cId="513648041" sldId="679"/>
        </pc:sldMkLst>
      </pc:sldChg>
      <pc:sldChg chg="addSp modSp mod">
        <pc:chgData name="Антон Душутин" userId="3b90266f-d00d-4a43-84c6-8ebb96861594" providerId="ADAL" clId="{EB08D494-F04A-44D2-90EC-2E1EC26C5229}" dt="2022-02-22T21:09:41.662" v="91" actId="1076"/>
        <pc:sldMkLst>
          <pc:docMk/>
          <pc:sldMk cId="3490785961" sldId="681"/>
        </pc:sldMkLst>
        <pc:picChg chg="add mod">
          <ac:chgData name="Антон Душутин" userId="3b90266f-d00d-4a43-84c6-8ebb96861594" providerId="ADAL" clId="{EB08D494-F04A-44D2-90EC-2E1EC26C5229}" dt="2022-02-22T21:09:41.662" v="91" actId="1076"/>
          <ac:picMkLst>
            <pc:docMk/>
            <pc:sldMk cId="3490785961" sldId="681"/>
            <ac:picMk id="81" creationId="{C8DAD763-CBAA-42F6-98D6-3383AACE0BC2}"/>
          </ac:picMkLst>
        </pc:picChg>
      </pc:sldChg>
      <pc:sldChg chg="addSp modSp mod">
        <pc:chgData name="Антон Душутин" userId="3b90266f-d00d-4a43-84c6-8ebb96861594" providerId="ADAL" clId="{EB08D494-F04A-44D2-90EC-2E1EC26C5229}" dt="2022-02-22T21:11:01.610" v="106" actId="948"/>
        <pc:sldMkLst>
          <pc:docMk/>
          <pc:sldMk cId="2361716047" sldId="690"/>
        </pc:sldMkLst>
        <pc:spChg chg="mod">
          <ac:chgData name="Антон Душутин" userId="3b90266f-d00d-4a43-84c6-8ebb96861594" providerId="ADAL" clId="{EB08D494-F04A-44D2-90EC-2E1EC26C5229}" dt="2022-02-22T21:11:01.610" v="106" actId="948"/>
          <ac:spMkLst>
            <pc:docMk/>
            <pc:sldMk cId="2361716047" sldId="690"/>
            <ac:spMk id="8" creationId="{CCAB9D5D-9561-F144-BD79-7238C6674176}"/>
          </ac:spMkLst>
        </pc:spChg>
        <pc:picChg chg="add mod">
          <ac:chgData name="Антон Душутин" userId="3b90266f-d00d-4a43-84c6-8ebb96861594" providerId="ADAL" clId="{EB08D494-F04A-44D2-90EC-2E1EC26C5229}" dt="2022-02-22T21:09:36.607" v="90" actId="1076"/>
          <ac:picMkLst>
            <pc:docMk/>
            <pc:sldMk cId="2361716047" sldId="690"/>
            <ac:picMk id="9" creationId="{51AAB19E-4289-4902-835B-BE1FACD7F498}"/>
          </ac:picMkLst>
        </pc:picChg>
      </pc:sldChg>
      <pc:sldChg chg="addSp delSp modSp add mod">
        <pc:chgData name="Антон Душутин" userId="3b90266f-d00d-4a43-84c6-8ebb96861594" providerId="ADAL" clId="{EB08D494-F04A-44D2-90EC-2E1EC26C5229}" dt="2022-02-22T22:32:21.323" v="718" actId="20577"/>
        <pc:sldMkLst>
          <pc:docMk/>
          <pc:sldMk cId="1523184599" sldId="691"/>
        </pc:sldMkLst>
        <pc:spChg chg="add mod">
          <ac:chgData name="Антон Душутин" userId="3b90266f-d00d-4a43-84c6-8ebb96861594" providerId="ADAL" clId="{EB08D494-F04A-44D2-90EC-2E1EC26C5229}" dt="2022-02-22T21:11:54.583" v="143" actId="1037"/>
          <ac:spMkLst>
            <pc:docMk/>
            <pc:sldMk cId="1523184599" sldId="691"/>
            <ac:spMk id="21" creationId="{EC8990A3-6CE6-4D88-B7B7-D6DD31BDD10B}"/>
          </ac:spMkLst>
        </pc:spChg>
        <pc:spChg chg="add mod">
          <ac:chgData name="Антон Душутин" userId="3b90266f-d00d-4a43-84c6-8ebb96861594" providerId="ADAL" clId="{EB08D494-F04A-44D2-90EC-2E1EC26C5229}" dt="2022-02-22T21:11:54.583" v="143" actId="1037"/>
          <ac:spMkLst>
            <pc:docMk/>
            <pc:sldMk cId="1523184599" sldId="691"/>
            <ac:spMk id="22" creationId="{2720FCC3-FD0C-489A-A6DE-893B3DDEA40A}"/>
          </ac:spMkLst>
        </pc:spChg>
        <pc:spChg chg="add mod">
          <ac:chgData name="Антон Душутин" userId="3b90266f-d00d-4a43-84c6-8ebb96861594" providerId="ADAL" clId="{EB08D494-F04A-44D2-90EC-2E1EC26C5229}" dt="2022-02-22T21:11:54.583" v="143" actId="1037"/>
          <ac:spMkLst>
            <pc:docMk/>
            <pc:sldMk cId="1523184599" sldId="691"/>
            <ac:spMk id="23" creationId="{8CAC2601-E540-4170-A0CE-255CBC1BF660}"/>
          </ac:spMkLst>
        </pc:spChg>
        <pc:spChg chg="add mod">
          <ac:chgData name="Антон Душутин" userId="3b90266f-d00d-4a43-84c6-8ebb96861594" providerId="ADAL" clId="{EB08D494-F04A-44D2-90EC-2E1EC26C5229}" dt="2022-02-22T21:11:54.583" v="143" actId="1037"/>
          <ac:spMkLst>
            <pc:docMk/>
            <pc:sldMk cId="1523184599" sldId="691"/>
            <ac:spMk id="24" creationId="{D856EEDC-C8CD-4727-974C-8DA286221303}"/>
          </ac:spMkLst>
        </pc:spChg>
        <pc:spChg chg="add mod">
          <ac:chgData name="Антон Душутин" userId="3b90266f-d00d-4a43-84c6-8ebb96861594" providerId="ADAL" clId="{EB08D494-F04A-44D2-90EC-2E1EC26C5229}" dt="2022-02-22T21:11:54.583" v="143" actId="1037"/>
          <ac:spMkLst>
            <pc:docMk/>
            <pc:sldMk cId="1523184599" sldId="691"/>
            <ac:spMk id="25" creationId="{80324B39-9559-48F2-8748-4C6BB4B6795F}"/>
          </ac:spMkLst>
        </pc:spChg>
        <pc:spChg chg="add mod">
          <ac:chgData name="Антон Душутин" userId="3b90266f-d00d-4a43-84c6-8ebb96861594" providerId="ADAL" clId="{EB08D494-F04A-44D2-90EC-2E1EC26C5229}" dt="2022-02-22T21:11:54.583" v="143" actId="1037"/>
          <ac:spMkLst>
            <pc:docMk/>
            <pc:sldMk cId="1523184599" sldId="691"/>
            <ac:spMk id="26" creationId="{8BDD5955-B87D-479A-8CDA-FEB035712EA2}"/>
          </ac:spMkLst>
        </pc:spChg>
        <pc:spChg chg="add mod">
          <ac:chgData name="Антон Душутин" userId="3b90266f-d00d-4a43-84c6-8ebb96861594" providerId="ADAL" clId="{EB08D494-F04A-44D2-90EC-2E1EC26C5229}" dt="2022-02-22T21:11:54.583" v="143" actId="1037"/>
          <ac:spMkLst>
            <pc:docMk/>
            <pc:sldMk cId="1523184599" sldId="691"/>
            <ac:spMk id="28" creationId="{062B1CEF-3211-4C9C-BFCE-46CAFA989E7C}"/>
          </ac:spMkLst>
        </pc:spChg>
        <pc:spChg chg="add mod">
          <ac:chgData name="Антон Душутин" userId="3b90266f-d00d-4a43-84c6-8ebb96861594" providerId="ADAL" clId="{EB08D494-F04A-44D2-90EC-2E1EC26C5229}" dt="2022-02-22T22:32:21.323" v="718" actId="20577"/>
          <ac:spMkLst>
            <pc:docMk/>
            <pc:sldMk cId="1523184599" sldId="691"/>
            <ac:spMk id="36" creationId="{0F169238-CA2E-4512-8C7B-CB1F62233448}"/>
          </ac:spMkLst>
        </pc:spChg>
        <pc:spChg chg="add mod">
          <ac:chgData name="Антон Душутин" userId="3b90266f-d00d-4a43-84c6-8ebb96861594" providerId="ADAL" clId="{EB08D494-F04A-44D2-90EC-2E1EC26C5229}" dt="2022-02-22T21:11:31.455" v="107"/>
          <ac:spMkLst>
            <pc:docMk/>
            <pc:sldMk cId="1523184599" sldId="691"/>
            <ac:spMk id="38" creationId="{2246F4FE-19EB-47C1-AD92-377DF22EC426}"/>
          </ac:spMkLst>
        </pc:spChg>
        <pc:spChg chg="del">
          <ac:chgData name="Антон Душутин" userId="3b90266f-d00d-4a43-84c6-8ebb96861594" providerId="ADAL" clId="{EB08D494-F04A-44D2-90EC-2E1EC26C5229}" dt="2022-02-22T21:07:47.366" v="29" actId="478"/>
          <ac:spMkLst>
            <pc:docMk/>
            <pc:sldMk cId="1523184599" sldId="691"/>
            <ac:spMk id="39" creationId="{3B8B737C-CA5E-4D4E-AB95-9D3DDACC22F5}"/>
          </ac:spMkLst>
        </pc:spChg>
        <pc:spChg chg="del">
          <ac:chgData name="Антон Душутин" userId="3b90266f-d00d-4a43-84c6-8ebb96861594" providerId="ADAL" clId="{EB08D494-F04A-44D2-90EC-2E1EC26C5229}" dt="2022-02-22T21:08:13.344" v="30" actId="478"/>
          <ac:spMkLst>
            <pc:docMk/>
            <pc:sldMk cId="1523184599" sldId="691"/>
            <ac:spMk id="50" creationId="{4DB911BE-CFE7-466C-944C-25B3399A5A0B}"/>
          </ac:spMkLst>
        </pc:spChg>
        <pc:spChg chg="del">
          <ac:chgData name="Антон Душутин" userId="3b90266f-d00d-4a43-84c6-8ebb96861594" providerId="ADAL" clId="{EB08D494-F04A-44D2-90EC-2E1EC26C5229}" dt="2022-02-22T21:08:13.344" v="30" actId="478"/>
          <ac:spMkLst>
            <pc:docMk/>
            <pc:sldMk cId="1523184599" sldId="691"/>
            <ac:spMk id="51" creationId="{3BFF092D-929F-40E0-8068-AD62740C96E2}"/>
          </ac:spMkLst>
        </pc:spChg>
        <pc:spChg chg="del">
          <ac:chgData name="Антон Душутин" userId="3b90266f-d00d-4a43-84c6-8ebb96861594" providerId="ADAL" clId="{EB08D494-F04A-44D2-90EC-2E1EC26C5229}" dt="2022-02-22T21:08:13.344" v="30" actId="478"/>
          <ac:spMkLst>
            <pc:docMk/>
            <pc:sldMk cId="1523184599" sldId="691"/>
            <ac:spMk id="54" creationId="{B4686220-A978-4FE1-9892-13042E99C773}"/>
          </ac:spMkLst>
        </pc:spChg>
        <pc:spChg chg="del">
          <ac:chgData name="Антон Душутин" userId="3b90266f-d00d-4a43-84c6-8ebb96861594" providerId="ADAL" clId="{EB08D494-F04A-44D2-90EC-2E1EC26C5229}" dt="2022-02-22T21:08:13.344" v="30" actId="478"/>
          <ac:spMkLst>
            <pc:docMk/>
            <pc:sldMk cId="1523184599" sldId="691"/>
            <ac:spMk id="55" creationId="{B5509D63-5DB1-4DA4-9122-7BFC6F486D3D}"/>
          </ac:spMkLst>
        </pc:spChg>
        <pc:spChg chg="del">
          <ac:chgData name="Антон Душутин" userId="3b90266f-d00d-4a43-84c6-8ebb96861594" providerId="ADAL" clId="{EB08D494-F04A-44D2-90EC-2E1EC26C5229}" dt="2022-02-22T21:08:13.344" v="30" actId="478"/>
          <ac:spMkLst>
            <pc:docMk/>
            <pc:sldMk cId="1523184599" sldId="691"/>
            <ac:spMk id="56" creationId="{EE44253F-2D3F-4ABD-AAFE-8DD3CBF20D80}"/>
          </ac:spMkLst>
        </pc:spChg>
        <pc:spChg chg="del">
          <ac:chgData name="Антон Душутин" userId="3b90266f-d00d-4a43-84c6-8ebb96861594" providerId="ADAL" clId="{EB08D494-F04A-44D2-90EC-2E1EC26C5229}" dt="2022-02-22T21:08:13.344" v="30" actId="478"/>
          <ac:spMkLst>
            <pc:docMk/>
            <pc:sldMk cId="1523184599" sldId="691"/>
            <ac:spMk id="57" creationId="{F939E7CA-2C96-47D6-8194-00378032B922}"/>
          </ac:spMkLst>
        </pc:spChg>
        <pc:spChg chg="del">
          <ac:chgData name="Антон Душутин" userId="3b90266f-d00d-4a43-84c6-8ebb96861594" providerId="ADAL" clId="{EB08D494-F04A-44D2-90EC-2E1EC26C5229}" dt="2022-02-22T21:08:13.344" v="30" actId="478"/>
          <ac:spMkLst>
            <pc:docMk/>
            <pc:sldMk cId="1523184599" sldId="691"/>
            <ac:spMk id="58" creationId="{7A9CED89-5E28-4FAD-9044-5EE8F3472312}"/>
          </ac:spMkLst>
        </pc:spChg>
        <pc:spChg chg="del">
          <ac:chgData name="Антон Душутин" userId="3b90266f-d00d-4a43-84c6-8ebb96861594" providerId="ADAL" clId="{EB08D494-F04A-44D2-90EC-2E1EC26C5229}" dt="2022-02-22T21:08:13.344" v="30" actId="478"/>
          <ac:spMkLst>
            <pc:docMk/>
            <pc:sldMk cId="1523184599" sldId="691"/>
            <ac:spMk id="59" creationId="{74AFBA4C-5E1F-4AAF-90DD-1A71C19EE5EB}"/>
          </ac:spMkLst>
        </pc:spChg>
        <pc:spChg chg="mod">
          <ac:chgData name="Антон Душутин" userId="3b90266f-d00d-4a43-84c6-8ebb96861594" providerId="ADAL" clId="{EB08D494-F04A-44D2-90EC-2E1EC26C5229}" dt="2022-02-22T21:11:37.050" v="108" actId="1076"/>
          <ac:spMkLst>
            <pc:docMk/>
            <pc:sldMk cId="1523184599" sldId="691"/>
            <ac:spMk id="69" creationId="{00000000-0000-0000-0000-000000000000}"/>
          </ac:spMkLst>
        </pc:spChg>
        <pc:spChg chg="del">
          <ac:chgData name="Антон Душутин" userId="3b90266f-d00d-4a43-84c6-8ebb96861594" providerId="ADAL" clId="{EB08D494-F04A-44D2-90EC-2E1EC26C5229}" dt="2022-02-22T21:07:47.366" v="29" actId="478"/>
          <ac:spMkLst>
            <pc:docMk/>
            <pc:sldMk cId="1523184599" sldId="691"/>
            <ac:spMk id="81" creationId="{9C0E4786-6192-47DA-8798-9958FEFD1FB7}"/>
          </ac:spMkLst>
        </pc:spChg>
        <pc:picChg chg="mod">
          <ac:chgData name="Антон Душутин" userId="3b90266f-d00d-4a43-84c6-8ebb96861594" providerId="ADAL" clId="{EB08D494-F04A-44D2-90EC-2E1EC26C5229}" dt="2022-02-22T21:15:10.519" v="183" actId="1076"/>
          <ac:picMkLst>
            <pc:docMk/>
            <pc:sldMk cId="1523184599" sldId="691"/>
            <ac:picMk id="27" creationId="{8E178984-506A-42C4-A763-1DBF127B6DF1}"/>
          </ac:picMkLst>
        </pc:picChg>
        <pc:picChg chg="del">
          <ac:chgData name="Антон Душутин" userId="3b90266f-d00d-4a43-84c6-8ebb96861594" providerId="ADAL" clId="{EB08D494-F04A-44D2-90EC-2E1EC26C5229}" dt="2022-02-22T21:07:47.366" v="29" actId="478"/>
          <ac:picMkLst>
            <pc:docMk/>
            <pc:sldMk cId="1523184599" sldId="691"/>
            <ac:picMk id="49" creationId="{CFE31BD4-A6D4-408E-A9BE-04C90A7D22AE}"/>
          </ac:picMkLst>
        </pc:picChg>
        <pc:cxnChg chg="del mod">
          <ac:chgData name="Антон Душутин" userId="3b90266f-d00d-4a43-84c6-8ebb96861594" providerId="ADAL" clId="{EB08D494-F04A-44D2-90EC-2E1EC26C5229}" dt="2022-02-22T21:08:13.344" v="30" actId="478"/>
          <ac:cxnSpMkLst>
            <pc:docMk/>
            <pc:sldMk cId="1523184599" sldId="691"/>
            <ac:cxnSpMk id="14" creationId="{6CB67D0D-1196-4CA0-8ED4-0C465730A520}"/>
          </ac:cxnSpMkLst>
        </pc:cxnChg>
        <pc:cxnChg chg="add mod">
          <ac:chgData name="Антон Душутин" userId="3b90266f-d00d-4a43-84c6-8ebb96861594" providerId="ADAL" clId="{EB08D494-F04A-44D2-90EC-2E1EC26C5229}" dt="2022-02-22T21:11:54.583" v="143" actId="1037"/>
          <ac:cxnSpMkLst>
            <pc:docMk/>
            <pc:sldMk cId="1523184599" sldId="691"/>
            <ac:cxnSpMk id="29" creationId="{4BB01F57-0A06-43A4-A549-56153170CB26}"/>
          </ac:cxnSpMkLst>
        </pc:cxnChg>
        <pc:cxnChg chg="add mod">
          <ac:chgData name="Антон Душутин" userId="3b90266f-d00d-4a43-84c6-8ebb96861594" providerId="ADAL" clId="{EB08D494-F04A-44D2-90EC-2E1EC26C5229}" dt="2022-02-22T21:11:54.583" v="143" actId="1037"/>
          <ac:cxnSpMkLst>
            <pc:docMk/>
            <pc:sldMk cId="1523184599" sldId="691"/>
            <ac:cxnSpMk id="30" creationId="{03FEBD46-FDE5-4C88-9ACD-D05BB794C5F1}"/>
          </ac:cxnSpMkLst>
        </pc:cxnChg>
        <pc:cxnChg chg="add mod">
          <ac:chgData name="Антон Душутин" userId="3b90266f-d00d-4a43-84c6-8ebb96861594" providerId="ADAL" clId="{EB08D494-F04A-44D2-90EC-2E1EC26C5229}" dt="2022-02-22T21:11:54.583" v="143" actId="1037"/>
          <ac:cxnSpMkLst>
            <pc:docMk/>
            <pc:sldMk cId="1523184599" sldId="691"/>
            <ac:cxnSpMk id="31" creationId="{EF6F341B-93B0-42AC-9FEF-2C82FB9554AA}"/>
          </ac:cxnSpMkLst>
        </pc:cxnChg>
        <pc:cxnChg chg="add mod">
          <ac:chgData name="Антон Душутин" userId="3b90266f-d00d-4a43-84c6-8ebb96861594" providerId="ADAL" clId="{EB08D494-F04A-44D2-90EC-2E1EC26C5229}" dt="2022-02-22T21:11:54.583" v="143" actId="1037"/>
          <ac:cxnSpMkLst>
            <pc:docMk/>
            <pc:sldMk cId="1523184599" sldId="691"/>
            <ac:cxnSpMk id="32" creationId="{4B3BD382-6A44-4322-B248-D060F848482D}"/>
          </ac:cxnSpMkLst>
        </pc:cxnChg>
        <pc:cxnChg chg="add mod">
          <ac:chgData name="Антон Душутин" userId="3b90266f-d00d-4a43-84c6-8ebb96861594" providerId="ADAL" clId="{EB08D494-F04A-44D2-90EC-2E1EC26C5229}" dt="2022-02-22T21:11:54.583" v="143" actId="1037"/>
          <ac:cxnSpMkLst>
            <pc:docMk/>
            <pc:sldMk cId="1523184599" sldId="691"/>
            <ac:cxnSpMk id="33" creationId="{E1E60AC4-E710-4862-A281-F91CB89B5ECB}"/>
          </ac:cxnSpMkLst>
        </pc:cxnChg>
        <pc:cxnChg chg="add mod">
          <ac:chgData name="Антон Душутин" userId="3b90266f-d00d-4a43-84c6-8ebb96861594" providerId="ADAL" clId="{EB08D494-F04A-44D2-90EC-2E1EC26C5229}" dt="2022-02-22T21:11:31.455" v="107"/>
          <ac:cxnSpMkLst>
            <pc:docMk/>
            <pc:sldMk cId="1523184599" sldId="691"/>
            <ac:cxnSpMk id="37" creationId="{468CD7CF-5A64-4E72-B56D-48E5276E38E9}"/>
          </ac:cxnSpMkLst>
        </pc:cxnChg>
        <pc:cxnChg chg="del mod">
          <ac:chgData name="Антон Душутин" userId="3b90266f-d00d-4a43-84c6-8ebb96861594" providerId="ADAL" clId="{EB08D494-F04A-44D2-90EC-2E1EC26C5229}" dt="2022-02-22T21:08:13.344" v="30" actId="478"/>
          <ac:cxnSpMkLst>
            <pc:docMk/>
            <pc:sldMk cId="1523184599" sldId="691"/>
            <ac:cxnSpMk id="60" creationId="{562FA575-2108-41C6-BAC1-9718BC123B3F}"/>
          </ac:cxnSpMkLst>
        </pc:cxnChg>
        <pc:cxnChg chg="del mod">
          <ac:chgData name="Антон Душутин" userId="3b90266f-d00d-4a43-84c6-8ebb96861594" providerId="ADAL" clId="{EB08D494-F04A-44D2-90EC-2E1EC26C5229}" dt="2022-02-22T21:08:13.344" v="30" actId="478"/>
          <ac:cxnSpMkLst>
            <pc:docMk/>
            <pc:sldMk cId="1523184599" sldId="691"/>
            <ac:cxnSpMk id="62" creationId="{6D06F59E-8E89-4E79-83E8-50F10C720A22}"/>
          </ac:cxnSpMkLst>
        </pc:cxnChg>
        <pc:cxnChg chg="del mod">
          <ac:chgData name="Антон Душутин" userId="3b90266f-d00d-4a43-84c6-8ebb96861594" providerId="ADAL" clId="{EB08D494-F04A-44D2-90EC-2E1EC26C5229}" dt="2022-02-22T21:08:13.344" v="30" actId="478"/>
          <ac:cxnSpMkLst>
            <pc:docMk/>
            <pc:sldMk cId="1523184599" sldId="691"/>
            <ac:cxnSpMk id="70" creationId="{4279B77B-E861-4B9A-964F-57F8CAD0F145}"/>
          </ac:cxnSpMkLst>
        </pc:cxnChg>
        <pc:cxnChg chg="del mod">
          <ac:chgData name="Антон Душутин" userId="3b90266f-d00d-4a43-84c6-8ebb96861594" providerId="ADAL" clId="{EB08D494-F04A-44D2-90EC-2E1EC26C5229}" dt="2022-02-22T21:08:13.344" v="30" actId="478"/>
          <ac:cxnSpMkLst>
            <pc:docMk/>
            <pc:sldMk cId="1523184599" sldId="691"/>
            <ac:cxnSpMk id="72" creationId="{A056425E-3948-4535-B857-F500936A6A20}"/>
          </ac:cxnSpMkLst>
        </pc:cxnChg>
      </pc:sldChg>
      <pc:sldChg chg="add del">
        <pc:chgData name="Антон Душутин" userId="3b90266f-d00d-4a43-84c6-8ebb96861594" providerId="ADAL" clId="{EB08D494-F04A-44D2-90EC-2E1EC26C5229}" dt="2022-02-22T21:11:40.289" v="109" actId="2696"/>
        <pc:sldMkLst>
          <pc:docMk/>
          <pc:sldMk cId="2642249117" sldId="692"/>
        </pc:sldMkLst>
      </pc:sldChg>
      <pc:sldChg chg="addSp delSp modSp add mod ord">
        <pc:chgData name="Антон Душутин" userId="3b90266f-d00d-4a43-84c6-8ebb96861594" providerId="ADAL" clId="{EB08D494-F04A-44D2-90EC-2E1EC26C5229}" dt="2022-02-22T22:43:38.100" v="852"/>
        <pc:sldMkLst>
          <pc:docMk/>
          <pc:sldMk cId="4029463306" sldId="692"/>
        </pc:sldMkLst>
        <pc:spChg chg="del">
          <ac:chgData name="Антон Душутин" userId="3b90266f-d00d-4a43-84c6-8ebb96861594" providerId="ADAL" clId="{EB08D494-F04A-44D2-90EC-2E1EC26C5229}" dt="2022-02-22T22:37:56.003" v="740" actId="478"/>
          <ac:spMkLst>
            <pc:docMk/>
            <pc:sldMk cId="4029463306" sldId="692"/>
            <ac:spMk id="2" creationId="{AC97FC02-30E4-4B01-8BB9-98E8D739FFE2}"/>
          </ac:spMkLst>
        </pc:spChg>
        <pc:spChg chg="add mod">
          <ac:chgData name="Антон Душутин" userId="3b90266f-d00d-4a43-84c6-8ebb96861594" providerId="ADAL" clId="{EB08D494-F04A-44D2-90EC-2E1EC26C5229}" dt="2022-02-22T21:14:09.853" v="152" actId="1076"/>
          <ac:spMkLst>
            <pc:docMk/>
            <pc:sldMk cId="4029463306" sldId="692"/>
            <ac:spMk id="20" creationId="{70273995-9447-4BB1-83FE-071D44F6D4DF}"/>
          </ac:spMkLst>
        </pc:spChg>
        <pc:spChg chg="del">
          <ac:chgData name="Антон Душутин" userId="3b90266f-d00d-4a43-84c6-8ebb96861594" providerId="ADAL" clId="{EB08D494-F04A-44D2-90EC-2E1EC26C5229}" dt="2022-02-22T21:13:14.867" v="145" actId="478"/>
          <ac:spMkLst>
            <pc:docMk/>
            <pc:sldMk cId="4029463306" sldId="692"/>
            <ac:spMk id="21" creationId="{EC8990A3-6CE6-4D88-B7B7-D6DD31BDD10B}"/>
          </ac:spMkLst>
        </pc:spChg>
        <pc:spChg chg="del">
          <ac:chgData name="Антон Душутин" userId="3b90266f-d00d-4a43-84c6-8ebb96861594" providerId="ADAL" clId="{EB08D494-F04A-44D2-90EC-2E1EC26C5229}" dt="2022-02-22T21:13:14.867" v="145" actId="478"/>
          <ac:spMkLst>
            <pc:docMk/>
            <pc:sldMk cId="4029463306" sldId="692"/>
            <ac:spMk id="22" creationId="{2720FCC3-FD0C-489A-A6DE-893B3DDEA40A}"/>
          </ac:spMkLst>
        </pc:spChg>
        <pc:spChg chg="del">
          <ac:chgData name="Антон Душутин" userId="3b90266f-d00d-4a43-84c6-8ebb96861594" providerId="ADAL" clId="{EB08D494-F04A-44D2-90EC-2E1EC26C5229}" dt="2022-02-22T21:13:14.867" v="145" actId="478"/>
          <ac:spMkLst>
            <pc:docMk/>
            <pc:sldMk cId="4029463306" sldId="692"/>
            <ac:spMk id="23" creationId="{8CAC2601-E540-4170-A0CE-255CBC1BF660}"/>
          </ac:spMkLst>
        </pc:spChg>
        <pc:spChg chg="del">
          <ac:chgData name="Антон Душутин" userId="3b90266f-d00d-4a43-84c6-8ebb96861594" providerId="ADAL" clId="{EB08D494-F04A-44D2-90EC-2E1EC26C5229}" dt="2022-02-22T21:13:14.867" v="145" actId="478"/>
          <ac:spMkLst>
            <pc:docMk/>
            <pc:sldMk cId="4029463306" sldId="692"/>
            <ac:spMk id="24" creationId="{D856EEDC-C8CD-4727-974C-8DA286221303}"/>
          </ac:spMkLst>
        </pc:spChg>
        <pc:spChg chg="del">
          <ac:chgData name="Антон Душутин" userId="3b90266f-d00d-4a43-84c6-8ebb96861594" providerId="ADAL" clId="{EB08D494-F04A-44D2-90EC-2E1EC26C5229}" dt="2022-02-22T21:13:14.867" v="145" actId="478"/>
          <ac:spMkLst>
            <pc:docMk/>
            <pc:sldMk cId="4029463306" sldId="692"/>
            <ac:spMk id="25" creationId="{80324B39-9559-48F2-8748-4C6BB4B6795F}"/>
          </ac:spMkLst>
        </pc:spChg>
        <pc:spChg chg="del">
          <ac:chgData name="Антон Душутин" userId="3b90266f-d00d-4a43-84c6-8ebb96861594" providerId="ADAL" clId="{EB08D494-F04A-44D2-90EC-2E1EC26C5229}" dt="2022-02-22T21:13:14.867" v="145" actId="478"/>
          <ac:spMkLst>
            <pc:docMk/>
            <pc:sldMk cId="4029463306" sldId="692"/>
            <ac:spMk id="26" creationId="{8BDD5955-B87D-479A-8CDA-FEB035712EA2}"/>
          </ac:spMkLst>
        </pc:spChg>
        <pc:spChg chg="del">
          <ac:chgData name="Антон Душутин" userId="3b90266f-d00d-4a43-84c6-8ebb96861594" providerId="ADAL" clId="{EB08D494-F04A-44D2-90EC-2E1EC26C5229}" dt="2022-02-22T21:13:14.867" v="145" actId="478"/>
          <ac:spMkLst>
            <pc:docMk/>
            <pc:sldMk cId="4029463306" sldId="692"/>
            <ac:spMk id="28" creationId="{062B1CEF-3211-4C9C-BFCE-46CAFA989E7C}"/>
          </ac:spMkLst>
        </pc:spChg>
        <pc:spChg chg="add mod">
          <ac:chgData name="Антон Душутин" userId="3b90266f-d00d-4a43-84c6-8ebb96861594" providerId="ADAL" clId="{EB08D494-F04A-44D2-90EC-2E1EC26C5229}" dt="2022-02-22T21:14:18.044" v="154" actId="1076"/>
          <ac:spMkLst>
            <pc:docMk/>
            <pc:sldMk cId="4029463306" sldId="692"/>
            <ac:spMk id="34" creationId="{E313B750-DBE7-4EF3-8946-932470EE4CC6}"/>
          </ac:spMkLst>
        </pc:spChg>
        <pc:spChg chg="add mod">
          <ac:chgData name="Антон Душутин" userId="3b90266f-d00d-4a43-84c6-8ebb96861594" providerId="ADAL" clId="{EB08D494-F04A-44D2-90EC-2E1EC26C5229}" dt="2022-02-22T21:14:21.492" v="155" actId="14100"/>
          <ac:spMkLst>
            <pc:docMk/>
            <pc:sldMk cId="4029463306" sldId="692"/>
            <ac:spMk id="35" creationId="{A00E2339-EE1F-4B92-953B-B1F5A57C9154}"/>
          </ac:spMkLst>
        </pc:spChg>
        <pc:spChg chg="del">
          <ac:chgData name="Антон Душутин" userId="3b90266f-d00d-4a43-84c6-8ebb96861594" providerId="ADAL" clId="{EB08D494-F04A-44D2-90EC-2E1EC26C5229}" dt="2022-02-22T21:13:14.867" v="145" actId="478"/>
          <ac:spMkLst>
            <pc:docMk/>
            <pc:sldMk cId="4029463306" sldId="692"/>
            <ac:spMk id="36" creationId="{0F169238-CA2E-4512-8C7B-CB1F62233448}"/>
          </ac:spMkLst>
        </pc:spChg>
        <pc:spChg chg="add del mod">
          <ac:chgData name="Антон Душутин" userId="3b90266f-d00d-4a43-84c6-8ebb96861594" providerId="ADAL" clId="{EB08D494-F04A-44D2-90EC-2E1EC26C5229}" dt="2022-02-22T21:14:28.996" v="156" actId="478"/>
          <ac:spMkLst>
            <pc:docMk/>
            <pc:sldMk cId="4029463306" sldId="692"/>
            <ac:spMk id="46" creationId="{75727AF3-98EE-47B6-B2F3-E41299E88C37}"/>
          </ac:spMkLst>
        </pc:spChg>
        <pc:spChg chg="add mod">
          <ac:chgData name="Антон Душутин" userId="3b90266f-d00d-4a43-84c6-8ebb96861594" providerId="ADAL" clId="{EB08D494-F04A-44D2-90EC-2E1EC26C5229}" dt="2022-02-22T21:14:44.427" v="158" actId="1076"/>
          <ac:spMkLst>
            <pc:docMk/>
            <pc:sldMk cId="4029463306" sldId="692"/>
            <ac:spMk id="47" creationId="{1FA00221-204E-495C-816C-7DF27647E591}"/>
          </ac:spMkLst>
        </pc:spChg>
        <pc:spChg chg="mod">
          <ac:chgData name="Антон Душутин" userId="3b90266f-d00d-4a43-84c6-8ebb96861594" providerId="ADAL" clId="{EB08D494-F04A-44D2-90EC-2E1EC26C5229}" dt="2022-02-22T21:14:57.274" v="182" actId="20577"/>
          <ac:spMkLst>
            <pc:docMk/>
            <pc:sldMk cId="4029463306" sldId="692"/>
            <ac:spMk id="69" creationId="{00000000-0000-0000-0000-000000000000}"/>
          </ac:spMkLst>
        </pc:spChg>
        <pc:grpChg chg="add mod">
          <ac:chgData name="Антон Душутин" userId="3b90266f-d00d-4a43-84c6-8ebb96861594" providerId="ADAL" clId="{EB08D494-F04A-44D2-90EC-2E1EC26C5229}" dt="2022-02-22T21:13:46.238" v="149" actId="1076"/>
          <ac:grpSpMkLst>
            <pc:docMk/>
            <pc:sldMk cId="4029463306" sldId="692"/>
            <ac:grpSpMk id="39" creationId="{C22AD7C8-EF64-4A88-8A09-2EC63811A70A}"/>
          </ac:grpSpMkLst>
        </pc:grpChg>
        <pc:picChg chg="mod">
          <ac:chgData name="Антон Душутин" userId="3b90266f-d00d-4a43-84c6-8ebb96861594" providerId="ADAL" clId="{EB08D494-F04A-44D2-90EC-2E1EC26C5229}" dt="2022-02-22T21:15:16.008" v="184" actId="1076"/>
          <ac:picMkLst>
            <pc:docMk/>
            <pc:sldMk cId="4029463306" sldId="692"/>
            <ac:picMk id="27" creationId="{8E178984-506A-42C4-A763-1DBF127B6DF1}"/>
          </ac:picMkLst>
        </pc:picChg>
        <pc:picChg chg="mod">
          <ac:chgData name="Антон Душутин" userId="3b90266f-d00d-4a43-84c6-8ebb96861594" providerId="ADAL" clId="{EB08D494-F04A-44D2-90EC-2E1EC26C5229}" dt="2022-02-22T21:13:29.778" v="146"/>
          <ac:picMkLst>
            <pc:docMk/>
            <pc:sldMk cId="4029463306" sldId="692"/>
            <ac:picMk id="40" creationId="{A47B77E7-5BC3-4E5B-8F3A-A7791B585DC7}"/>
          </ac:picMkLst>
        </pc:picChg>
        <pc:picChg chg="mod">
          <ac:chgData name="Антон Душутин" userId="3b90266f-d00d-4a43-84c6-8ebb96861594" providerId="ADAL" clId="{EB08D494-F04A-44D2-90EC-2E1EC26C5229}" dt="2022-02-22T21:13:29.778" v="146"/>
          <ac:picMkLst>
            <pc:docMk/>
            <pc:sldMk cId="4029463306" sldId="692"/>
            <ac:picMk id="41" creationId="{C3CA4D65-F7AE-4F1C-9155-D36FA5D77673}"/>
          </ac:picMkLst>
        </pc:picChg>
        <pc:picChg chg="mod">
          <ac:chgData name="Антон Душутин" userId="3b90266f-d00d-4a43-84c6-8ebb96861594" providerId="ADAL" clId="{EB08D494-F04A-44D2-90EC-2E1EC26C5229}" dt="2022-02-22T21:13:29.778" v="146"/>
          <ac:picMkLst>
            <pc:docMk/>
            <pc:sldMk cId="4029463306" sldId="692"/>
            <ac:picMk id="42" creationId="{A491245E-728F-49B6-8092-4B558E3475C0}"/>
          </ac:picMkLst>
        </pc:picChg>
        <pc:picChg chg="mod">
          <ac:chgData name="Антон Душутин" userId="3b90266f-d00d-4a43-84c6-8ebb96861594" providerId="ADAL" clId="{EB08D494-F04A-44D2-90EC-2E1EC26C5229}" dt="2022-02-22T21:13:29.778" v="146"/>
          <ac:picMkLst>
            <pc:docMk/>
            <pc:sldMk cId="4029463306" sldId="692"/>
            <ac:picMk id="43" creationId="{8EEE7E8E-8015-4AE4-8B14-0C13C0CA404E}"/>
          </ac:picMkLst>
        </pc:picChg>
        <pc:picChg chg="mod">
          <ac:chgData name="Антон Душутин" userId="3b90266f-d00d-4a43-84c6-8ebb96861594" providerId="ADAL" clId="{EB08D494-F04A-44D2-90EC-2E1EC26C5229}" dt="2022-02-22T21:13:29.778" v="146"/>
          <ac:picMkLst>
            <pc:docMk/>
            <pc:sldMk cId="4029463306" sldId="692"/>
            <ac:picMk id="44" creationId="{F0138BA5-FBE7-47A2-8810-8896E8F30948}"/>
          </ac:picMkLst>
        </pc:picChg>
        <pc:picChg chg="mod">
          <ac:chgData name="Антон Душутин" userId="3b90266f-d00d-4a43-84c6-8ebb96861594" providerId="ADAL" clId="{EB08D494-F04A-44D2-90EC-2E1EC26C5229}" dt="2022-02-22T21:13:29.778" v="146"/>
          <ac:picMkLst>
            <pc:docMk/>
            <pc:sldMk cId="4029463306" sldId="692"/>
            <ac:picMk id="45" creationId="{7DBC4C2F-8FC4-4F05-ACB3-ED27C36B636D}"/>
          </ac:picMkLst>
        </pc:picChg>
        <pc:cxnChg chg="del mod">
          <ac:chgData name="Антон Душутин" userId="3b90266f-d00d-4a43-84c6-8ebb96861594" providerId="ADAL" clId="{EB08D494-F04A-44D2-90EC-2E1EC26C5229}" dt="2022-02-22T21:13:14.867" v="145" actId="478"/>
          <ac:cxnSpMkLst>
            <pc:docMk/>
            <pc:sldMk cId="4029463306" sldId="692"/>
            <ac:cxnSpMk id="29" creationId="{4BB01F57-0A06-43A4-A549-56153170CB26}"/>
          </ac:cxnSpMkLst>
        </pc:cxnChg>
        <pc:cxnChg chg="del mod">
          <ac:chgData name="Антон Душутин" userId="3b90266f-d00d-4a43-84c6-8ebb96861594" providerId="ADAL" clId="{EB08D494-F04A-44D2-90EC-2E1EC26C5229}" dt="2022-02-22T21:13:14.867" v="145" actId="478"/>
          <ac:cxnSpMkLst>
            <pc:docMk/>
            <pc:sldMk cId="4029463306" sldId="692"/>
            <ac:cxnSpMk id="30" creationId="{03FEBD46-FDE5-4C88-9ACD-D05BB794C5F1}"/>
          </ac:cxnSpMkLst>
        </pc:cxnChg>
        <pc:cxnChg chg="del mod">
          <ac:chgData name="Антон Душутин" userId="3b90266f-d00d-4a43-84c6-8ebb96861594" providerId="ADAL" clId="{EB08D494-F04A-44D2-90EC-2E1EC26C5229}" dt="2022-02-22T21:13:14.867" v="145" actId="478"/>
          <ac:cxnSpMkLst>
            <pc:docMk/>
            <pc:sldMk cId="4029463306" sldId="692"/>
            <ac:cxnSpMk id="31" creationId="{EF6F341B-93B0-42AC-9FEF-2C82FB9554AA}"/>
          </ac:cxnSpMkLst>
        </pc:cxnChg>
        <pc:cxnChg chg="del mod">
          <ac:chgData name="Антон Душутин" userId="3b90266f-d00d-4a43-84c6-8ebb96861594" providerId="ADAL" clId="{EB08D494-F04A-44D2-90EC-2E1EC26C5229}" dt="2022-02-22T21:13:14.867" v="145" actId="478"/>
          <ac:cxnSpMkLst>
            <pc:docMk/>
            <pc:sldMk cId="4029463306" sldId="692"/>
            <ac:cxnSpMk id="32" creationId="{4B3BD382-6A44-4322-B248-D060F848482D}"/>
          </ac:cxnSpMkLst>
        </pc:cxnChg>
        <pc:cxnChg chg="del mod">
          <ac:chgData name="Антон Душутин" userId="3b90266f-d00d-4a43-84c6-8ebb96861594" providerId="ADAL" clId="{EB08D494-F04A-44D2-90EC-2E1EC26C5229}" dt="2022-02-22T21:13:14.867" v="145" actId="478"/>
          <ac:cxnSpMkLst>
            <pc:docMk/>
            <pc:sldMk cId="4029463306" sldId="692"/>
            <ac:cxnSpMk id="33" creationId="{E1E60AC4-E710-4862-A281-F91CB89B5ECB}"/>
          </ac:cxnSpMkLst>
        </pc:cxnChg>
      </pc:sldChg>
      <pc:sldChg chg="addSp delSp modSp add mod">
        <pc:chgData name="Антон Душутин" userId="3b90266f-d00d-4a43-84c6-8ebb96861594" providerId="ADAL" clId="{EB08D494-F04A-44D2-90EC-2E1EC26C5229}" dt="2022-02-22T22:47:25.157" v="932" actId="12"/>
        <pc:sldMkLst>
          <pc:docMk/>
          <pc:sldMk cId="4269357550" sldId="693"/>
        </pc:sldMkLst>
        <pc:spChg chg="add del mod">
          <ac:chgData name="Антон Душутин" userId="3b90266f-d00d-4a43-84c6-8ebb96861594" providerId="ADAL" clId="{EB08D494-F04A-44D2-90EC-2E1EC26C5229}" dt="2022-02-22T21:16:20.960" v="187" actId="478"/>
          <ac:spMkLst>
            <pc:docMk/>
            <pc:sldMk cId="4269357550" sldId="693"/>
            <ac:spMk id="4" creationId="{A37F377E-CD95-45BE-B845-952E2F8D9F0B}"/>
          </ac:spMkLst>
        </pc:spChg>
        <pc:spChg chg="del">
          <ac:chgData name="Антон Душутин" userId="3b90266f-d00d-4a43-84c6-8ebb96861594" providerId="ADAL" clId="{EB08D494-F04A-44D2-90EC-2E1EC26C5229}" dt="2022-02-22T21:15:52.992" v="186" actId="478"/>
          <ac:spMkLst>
            <pc:docMk/>
            <pc:sldMk cId="4269357550" sldId="693"/>
            <ac:spMk id="20" creationId="{70273995-9447-4BB1-83FE-071D44F6D4DF}"/>
          </ac:spMkLst>
        </pc:spChg>
        <pc:spChg chg="add mod">
          <ac:chgData name="Антон Душутин" userId="3b90266f-d00d-4a43-84c6-8ebb96861594" providerId="ADAL" clId="{EB08D494-F04A-44D2-90EC-2E1EC26C5229}" dt="2022-02-22T22:46:24.196" v="919" actId="21"/>
          <ac:spMkLst>
            <pc:docMk/>
            <pc:sldMk cId="4269357550" sldId="693"/>
            <ac:spMk id="29" creationId="{464C912E-8E95-45DC-BCE6-054FDE4383A7}"/>
          </ac:spMkLst>
        </pc:spChg>
        <pc:spChg chg="add del mod">
          <ac:chgData name="Антон Душутин" userId="3b90266f-d00d-4a43-84c6-8ebb96861594" providerId="ADAL" clId="{EB08D494-F04A-44D2-90EC-2E1EC26C5229}" dt="2022-02-22T22:05:59.124" v="515" actId="478"/>
          <ac:spMkLst>
            <pc:docMk/>
            <pc:sldMk cId="4269357550" sldId="693"/>
            <ac:spMk id="30" creationId="{7836EAB8-7377-4E23-BFFB-0F505595B27C}"/>
          </ac:spMkLst>
        </pc:spChg>
        <pc:spChg chg="add del mod">
          <ac:chgData name="Антон Душутин" userId="3b90266f-d00d-4a43-84c6-8ebb96861594" providerId="ADAL" clId="{EB08D494-F04A-44D2-90EC-2E1EC26C5229}" dt="2022-02-22T22:05:59.124" v="515" actId="478"/>
          <ac:spMkLst>
            <pc:docMk/>
            <pc:sldMk cId="4269357550" sldId="693"/>
            <ac:spMk id="31" creationId="{791AF82E-DC01-4825-A11B-480D07A83CC8}"/>
          </ac:spMkLst>
        </pc:spChg>
        <pc:spChg chg="add mod">
          <ac:chgData name="Антон Душутин" userId="3b90266f-d00d-4a43-84c6-8ebb96861594" providerId="ADAL" clId="{EB08D494-F04A-44D2-90EC-2E1EC26C5229}" dt="2022-02-22T22:47:25.157" v="932" actId="12"/>
          <ac:spMkLst>
            <pc:docMk/>
            <pc:sldMk cId="4269357550" sldId="693"/>
            <ac:spMk id="33" creationId="{43AF32A0-CA1C-4BD6-8549-D8975462930B}"/>
          </ac:spMkLst>
        </pc:spChg>
        <pc:spChg chg="del">
          <ac:chgData name="Антон Душутин" userId="3b90266f-d00d-4a43-84c6-8ebb96861594" providerId="ADAL" clId="{EB08D494-F04A-44D2-90EC-2E1EC26C5229}" dt="2022-02-22T21:15:52.992" v="186" actId="478"/>
          <ac:spMkLst>
            <pc:docMk/>
            <pc:sldMk cId="4269357550" sldId="693"/>
            <ac:spMk id="34" creationId="{E313B750-DBE7-4EF3-8946-932470EE4CC6}"/>
          </ac:spMkLst>
        </pc:spChg>
        <pc:spChg chg="del">
          <ac:chgData name="Антон Душутин" userId="3b90266f-d00d-4a43-84c6-8ebb96861594" providerId="ADAL" clId="{EB08D494-F04A-44D2-90EC-2E1EC26C5229}" dt="2022-02-22T21:15:52.992" v="186" actId="478"/>
          <ac:spMkLst>
            <pc:docMk/>
            <pc:sldMk cId="4269357550" sldId="693"/>
            <ac:spMk id="35" creationId="{A00E2339-EE1F-4B92-953B-B1F5A57C9154}"/>
          </ac:spMkLst>
        </pc:spChg>
        <pc:spChg chg="del">
          <ac:chgData name="Антон Душутин" userId="3b90266f-d00d-4a43-84c6-8ebb96861594" providerId="ADAL" clId="{EB08D494-F04A-44D2-90EC-2E1EC26C5229}" dt="2022-02-22T21:15:52.992" v="186" actId="478"/>
          <ac:spMkLst>
            <pc:docMk/>
            <pc:sldMk cId="4269357550" sldId="693"/>
            <ac:spMk id="47" creationId="{1FA00221-204E-495C-816C-7DF27647E591}"/>
          </ac:spMkLst>
        </pc:spChg>
        <pc:spChg chg="mod">
          <ac:chgData name="Антон Душутин" userId="3b90266f-d00d-4a43-84c6-8ebb96861594" providerId="ADAL" clId="{EB08D494-F04A-44D2-90EC-2E1EC26C5229}" dt="2022-02-22T22:01:19.310" v="245" actId="20577"/>
          <ac:spMkLst>
            <pc:docMk/>
            <pc:sldMk cId="4269357550" sldId="693"/>
            <ac:spMk id="69" creationId="{00000000-0000-0000-0000-000000000000}"/>
          </ac:spMkLst>
        </pc:spChg>
        <pc:grpChg chg="del">
          <ac:chgData name="Антон Душутин" userId="3b90266f-d00d-4a43-84c6-8ebb96861594" providerId="ADAL" clId="{EB08D494-F04A-44D2-90EC-2E1EC26C5229}" dt="2022-02-22T21:15:52.992" v="186" actId="478"/>
          <ac:grpSpMkLst>
            <pc:docMk/>
            <pc:sldMk cId="4269357550" sldId="693"/>
            <ac:grpSpMk id="39" creationId="{C22AD7C8-EF64-4A88-8A09-2EC63811A70A}"/>
          </ac:grpSpMkLst>
        </pc:grpChg>
        <pc:graphicFrameChg chg="add del mod modGraphic">
          <ac:chgData name="Антон Душутин" userId="3b90266f-d00d-4a43-84c6-8ebb96861594" providerId="ADAL" clId="{EB08D494-F04A-44D2-90EC-2E1EC26C5229}" dt="2022-02-22T21:16:45.446" v="192" actId="478"/>
          <ac:graphicFrameMkLst>
            <pc:docMk/>
            <pc:sldMk cId="4269357550" sldId="693"/>
            <ac:graphicFrameMk id="5" creationId="{2935AE00-EC94-4017-B004-39E11E26740F}"/>
          </ac:graphicFrameMkLst>
        </pc:graphicFrameChg>
        <pc:picChg chg="add mod">
          <ac:chgData name="Антон Душутин" userId="3b90266f-d00d-4a43-84c6-8ebb96861594" providerId="ADAL" clId="{EB08D494-F04A-44D2-90EC-2E1EC26C5229}" dt="2022-02-22T22:05:29.714" v="480" actId="1076"/>
          <ac:picMkLst>
            <pc:docMk/>
            <pc:sldMk cId="4269357550" sldId="693"/>
            <ac:picMk id="7" creationId="{B8BD1161-C70D-4327-8686-3F9A036DF409}"/>
          </ac:picMkLst>
        </pc:picChg>
        <pc:picChg chg="add mod">
          <ac:chgData name="Антон Душутин" userId="3b90266f-d00d-4a43-84c6-8ebb96861594" providerId="ADAL" clId="{EB08D494-F04A-44D2-90EC-2E1EC26C5229}" dt="2022-02-22T22:02:29.675" v="253" actId="1076"/>
          <ac:picMkLst>
            <pc:docMk/>
            <pc:sldMk cId="4269357550" sldId="693"/>
            <ac:picMk id="9" creationId="{23640EEE-97EC-47AF-BE21-B79A23768DA1}"/>
          </ac:picMkLst>
        </pc:picChg>
        <pc:picChg chg="add mod">
          <ac:chgData name="Антон Душутин" userId="3b90266f-d00d-4a43-84c6-8ebb96861594" providerId="ADAL" clId="{EB08D494-F04A-44D2-90EC-2E1EC26C5229}" dt="2022-02-22T22:02:48.804" v="258" actId="1076"/>
          <ac:picMkLst>
            <pc:docMk/>
            <pc:sldMk cId="4269357550" sldId="693"/>
            <ac:picMk id="11" creationId="{C639D718-FA9E-4C70-96BF-BF90475D7B19}"/>
          </ac:picMkLst>
        </pc:picChg>
        <pc:picChg chg="add mod">
          <ac:chgData name="Антон Душутин" userId="3b90266f-d00d-4a43-84c6-8ebb96861594" providerId="ADAL" clId="{EB08D494-F04A-44D2-90EC-2E1EC26C5229}" dt="2022-02-22T22:03:21.447" v="263" actId="1076"/>
          <ac:picMkLst>
            <pc:docMk/>
            <pc:sldMk cId="4269357550" sldId="693"/>
            <ac:picMk id="13" creationId="{BFA6AF30-05DF-47A9-B906-1F7D8485725C}"/>
          </ac:picMkLst>
        </pc:picChg>
      </pc:sldChg>
      <pc:sldChg chg="addSp delSp modSp add mod ord">
        <pc:chgData name="Антон Душутин" userId="3b90266f-d00d-4a43-84c6-8ebb96861594" providerId="ADAL" clId="{EB08D494-F04A-44D2-90EC-2E1EC26C5229}" dt="2022-02-24T06:19:28.380" v="938"/>
        <pc:sldMkLst>
          <pc:docMk/>
          <pc:sldMk cId="2535401656" sldId="694"/>
        </pc:sldMkLst>
        <pc:spChg chg="add del mod">
          <ac:chgData name="Антон Душутин" userId="3b90266f-d00d-4a43-84c6-8ebb96861594" providerId="ADAL" clId="{EB08D494-F04A-44D2-90EC-2E1EC26C5229}" dt="2022-02-22T22:40:36.465" v="806" actId="478"/>
          <ac:spMkLst>
            <pc:docMk/>
            <pc:sldMk cId="2535401656" sldId="694"/>
            <ac:spMk id="3" creationId="{1AA820A3-8F84-45C1-A614-36BE36D9F92E}"/>
          </ac:spMkLst>
        </pc:spChg>
        <pc:spChg chg="del">
          <ac:chgData name="Антон Душутин" userId="3b90266f-d00d-4a43-84c6-8ebb96861594" providerId="ADAL" clId="{EB08D494-F04A-44D2-90EC-2E1EC26C5229}" dt="2022-02-22T22:40:33.462" v="805" actId="478"/>
          <ac:spMkLst>
            <pc:docMk/>
            <pc:sldMk cId="2535401656" sldId="694"/>
            <ac:spMk id="20" creationId="{70273995-9447-4BB1-83FE-071D44F6D4DF}"/>
          </ac:spMkLst>
        </pc:spChg>
        <pc:spChg chg="add mod">
          <ac:chgData name="Антон Душутин" userId="3b90266f-d00d-4a43-84c6-8ebb96861594" providerId="ADAL" clId="{EB08D494-F04A-44D2-90EC-2E1EC26C5229}" dt="2022-02-24T06:05:49.725" v="936" actId="1076"/>
          <ac:spMkLst>
            <pc:docMk/>
            <pc:sldMk cId="2535401656" sldId="694"/>
            <ac:spMk id="21" creationId="{390D1D64-943A-49C6-A3E7-053A4C75FD58}"/>
          </ac:spMkLst>
        </pc:spChg>
        <pc:spChg chg="add del mod">
          <ac:chgData name="Антон Душутин" userId="3b90266f-d00d-4a43-84c6-8ebb96861594" providerId="ADAL" clId="{EB08D494-F04A-44D2-90EC-2E1EC26C5229}" dt="2022-02-22T22:41:47.097" v="818" actId="478"/>
          <ac:spMkLst>
            <pc:docMk/>
            <pc:sldMk cId="2535401656" sldId="694"/>
            <ac:spMk id="22" creationId="{B44A7271-71C0-4B11-8EB5-7BC3D0C6F473}"/>
          </ac:spMkLst>
        </pc:spChg>
        <pc:spChg chg="del">
          <ac:chgData name="Антон Душутин" userId="3b90266f-d00d-4a43-84c6-8ebb96861594" providerId="ADAL" clId="{EB08D494-F04A-44D2-90EC-2E1EC26C5229}" dt="2022-02-22T22:40:33.462" v="805" actId="478"/>
          <ac:spMkLst>
            <pc:docMk/>
            <pc:sldMk cId="2535401656" sldId="694"/>
            <ac:spMk id="34" creationId="{E313B750-DBE7-4EF3-8946-932470EE4CC6}"/>
          </ac:spMkLst>
        </pc:spChg>
        <pc:spChg chg="del">
          <ac:chgData name="Антон Душутин" userId="3b90266f-d00d-4a43-84c6-8ebb96861594" providerId="ADAL" clId="{EB08D494-F04A-44D2-90EC-2E1EC26C5229}" dt="2022-02-22T22:40:33.462" v="805" actId="478"/>
          <ac:spMkLst>
            <pc:docMk/>
            <pc:sldMk cId="2535401656" sldId="694"/>
            <ac:spMk id="35" creationId="{A00E2339-EE1F-4B92-953B-B1F5A57C9154}"/>
          </ac:spMkLst>
        </pc:spChg>
        <pc:spChg chg="del">
          <ac:chgData name="Антон Душутин" userId="3b90266f-d00d-4a43-84c6-8ebb96861594" providerId="ADAL" clId="{EB08D494-F04A-44D2-90EC-2E1EC26C5229}" dt="2022-02-22T22:40:33.462" v="805" actId="478"/>
          <ac:spMkLst>
            <pc:docMk/>
            <pc:sldMk cId="2535401656" sldId="694"/>
            <ac:spMk id="47" creationId="{1FA00221-204E-495C-816C-7DF27647E591}"/>
          </ac:spMkLst>
        </pc:spChg>
        <pc:spChg chg="mod">
          <ac:chgData name="Антон Душутин" userId="3b90266f-d00d-4a43-84c6-8ebb96861594" providerId="ADAL" clId="{EB08D494-F04A-44D2-90EC-2E1EC26C5229}" dt="2022-02-22T22:43:53.944" v="874" actId="20577"/>
          <ac:spMkLst>
            <pc:docMk/>
            <pc:sldMk cId="2535401656" sldId="694"/>
            <ac:spMk id="69" creationId="{00000000-0000-0000-0000-000000000000}"/>
          </ac:spMkLst>
        </pc:spChg>
        <pc:grpChg chg="del">
          <ac:chgData name="Антон Душутин" userId="3b90266f-d00d-4a43-84c6-8ebb96861594" providerId="ADAL" clId="{EB08D494-F04A-44D2-90EC-2E1EC26C5229}" dt="2022-02-22T22:40:33.462" v="805" actId="478"/>
          <ac:grpSpMkLst>
            <pc:docMk/>
            <pc:sldMk cId="2535401656" sldId="694"/>
            <ac:grpSpMk id="39" creationId="{C22AD7C8-EF64-4A88-8A09-2EC63811A70A}"/>
          </ac:grpSpMkLst>
        </pc:grpChg>
      </pc:sldChg>
      <pc:sldChg chg="addSp delSp modSp new del mod">
        <pc:chgData name="Антон Душутин" userId="3b90266f-d00d-4a43-84c6-8ebb96861594" providerId="ADAL" clId="{EB08D494-F04A-44D2-90EC-2E1EC26C5229}" dt="2022-02-22T22:30:05.799" v="694" actId="2696"/>
        <pc:sldMkLst>
          <pc:docMk/>
          <pc:sldMk cId="2918482259" sldId="694"/>
        </pc:sldMkLst>
        <pc:spChg chg="del">
          <ac:chgData name="Антон Душутин" userId="3b90266f-d00d-4a43-84c6-8ebb96861594" providerId="ADAL" clId="{EB08D494-F04A-44D2-90EC-2E1EC26C5229}" dt="2022-02-22T22:29:04.616" v="689" actId="478"/>
          <ac:spMkLst>
            <pc:docMk/>
            <pc:sldMk cId="2918482259" sldId="694"/>
            <ac:spMk id="2" creationId="{6370F297-812B-44CE-BA02-58700B9F244B}"/>
          </ac:spMkLst>
        </pc:spChg>
        <pc:spChg chg="del">
          <ac:chgData name="Антон Душутин" userId="3b90266f-d00d-4a43-84c6-8ebb96861594" providerId="ADAL" clId="{EB08D494-F04A-44D2-90EC-2E1EC26C5229}" dt="2022-02-22T22:29:04.616" v="689" actId="478"/>
          <ac:spMkLst>
            <pc:docMk/>
            <pc:sldMk cId="2918482259" sldId="694"/>
            <ac:spMk id="3" creationId="{19BD9CDD-DC5E-451C-8E13-48E0C99B054B}"/>
          </ac:spMkLst>
        </pc:spChg>
        <pc:spChg chg="del">
          <ac:chgData name="Антон Душутин" userId="3b90266f-d00d-4a43-84c6-8ebb96861594" providerId="ADAL" clId="{EB08D494-F04A-44D2-90EC-2E1EC26C5229}" dt="2022-02-22T22:29:04.616" v="689" actId="478"/>
          <ac:spMkLst>
            <pc:docMk/>
            <pc:sldMk cId="2918482259" sldId="694"/>
            <ac:spMk id="4" creationId="{1F511601-BABA-4AA2-93CF-A5AD97363E3D}"/>
          </ac:spMkLst>
        </pc:spChg>
        <pc:spChg chg="del">
          <ac:chgData name="Антон Душутин" userId="3b90266f-d00d-4a43-84c6-8ebb96861594" providerId="ADAL" clId="{EB08D494-F04A-44D2-90EC-2E1EC26C5229}" dt="2022-02-22T22:29:04.616" v="689" actId="478"/>
          <ac:spMkLst>
            <pc:docMk/>
            <pc:sldMk cId="2918482259" sldId="694"/>
            <ac:spMk id="5" creationId="{4D8F098A-DCEC-43E2-B44A-BCAFD4410FCA}"/>
          </ac:spMkLst>
        </pc:spChg>
        <pc:spChg chg="del">
          <ac:chgData name="Антон Душутин" userId="3b90266f-d00d-4a43-84c6-8ebb96861594" providerId="ADAL" clId="{EB08D494-F04A-44D2-90EC-2E1EC26C5229}" dt="2022-02-22T22:29:04.616" v="689" actId="478"/>
          <ac:spMkLst>
            <pc:docMk/>
            <pc:sldMk cId="2918482259" sldId="694"/>
            <ac:spMk id="6" creationId="{BC5A8493-4D0D-4759-B48C-3B36B6683AF3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7" creationId="{5E46EC2D-0029-4AF0-B926-9CFCBC2D9893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8" creationId="{09CED4D1-DADE-41DF-841E-DCF3B7D6CB7D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9" creationId="{7304A1BF-4FF8-4FF0-8D24-A7EA72AEFAAC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10" creationId="{0BB8F88E-A788-4E51-92EB-E10D90D025E9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11" creationId="{D0B24950-F227-4759-8C01-FE2F929BDB00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12" creationId="{6F835B8C-3404-4D3C-B933-66CD446570CD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16" creationId="{287C113E-CE42-465D-A9F1-74768A45FB86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17" creationId="{4796AF00-DD38-48EB-A43C-1AE61F72B85B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18" creationId="{CAC3A505-E17F-4150-B729-EBFBC35B2CDF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19" creationId="{55DE120A-E13B-4500-9098-F612D9BB52A3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20" creationId="{5EC054A3-F6F1-4CBC-A7AD-C652DF9ABABB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21" creationId="{B0E021BC-C064-4EB6-9FDD-9A745CC47BFA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22" creationId="{11239470-2CBB-46D8-BBFD-E7CBA8145F8B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23" creationId="{D65FB187-EB2D-4194-8A99-A8EC4156DDA7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24" creationId="{5C917C94-3125-46F9-B117-81D98CAA0CFD}"/>
          </ac:spMkLst>
        </pc:spChg>
        <pc:spChg chg="add del mod">
          <ac:chgData name="Антон Душутин" userId="3b90266f-d00d-4a43-84c6-8ebb96861594" providerId="ADAL" clId="{EB08D494-F04A-44D2-90EC-2E1EC26C5229}" dt="2022-02-22T22:29:16.099" v="691" actId="478"/>
          <ac:spMkLst>
            <pc:docMk/>
            <pc:sldMk cId="2918482259" sldId="694"/>
            <ac:spMk id="25" creationId="{E531A230-3459-4121-86D4-C67808EA8C8B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27" creationId="{D0D0C68F-40AE-43EF-971E-9CB92A1F0126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29" creationId="{FD52BFE3-D8A9-4E80-ABDD-243E6357F2B0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30" creationId="{A8AFA988-F2EA-466C-A32F-CDD4D0A3046D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31" creationId="{56B590CD-50F2-4B98-BFB8-C06042FFBA0F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32" creationId="{0BD17913-9854-471F-BD17-7663E9E94CD2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33" creationId="{42638D0E-5194-476F-B8A2-A79C7EB2D880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35" creationId="{7E4C1F56-D672-4F0B-AF13-D407DDC60438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36" creationId="{14DFA228-8F8B-4B40-B442-A26F1C7F2133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37" creationId="{233762C4-EAB2-46F8-9C5B-C1B0FB5CC09D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39" creationId="{4417370A-C536-4A5C-BAB3-D54B10CEB9A4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40" creationId="{6369DF1F-0B3F-4087-846D-49417052860B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41" creationId="{B817DA48-9067-40A1-8E46-37756C437B08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42" creationId="{1467C284-97C2-41A3-B365-BD1830DD6A80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44" creationId="{6E303587-A38B-41A5-BB4E-EA579928F1F4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45" creationId="{F3572113-399B-40FA-8A20-69209C89939F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47" creationId="{C99160D8-20FF-44DA-A9D1-DF95C81BA9E5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48" creationId="{2DD87C14-3B3B-42D1-A278-9DBBF017D700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50" creationId="{69A8B34D-CFE9-473B-9634-7120622E1776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51" creationId="{01109377-14C2-4001-B239-AEBE5BED052C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52" creationId="{17AF2CDB-3E19-4A1F-9475-878455821DFC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53" creationId="{991567A8-22A5-464E-9684-094061CAF78D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54" creationId="{635315D6-C099-4904-B48B-4B82EFFD6A31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57" creationId="{4B971758-97AC-44BD-8B06-053209517208}"/>
          </ac:spMkLst>
        </pc:spChg>
        <pc:spChg chg="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58" creationId="{B067B5C9-AAF7-4898-9CAD-166E53364FAB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59" creationId="{FEAD62DC-73DB-4EF4-B48B-24634CD90DF9}"/>
          </ac:spMkLst>
        </pc:spChg>
        <pc:spChg chg="add mod">
          <ac:chgData name="Антон Душутин" userId="3b90266f-d00d-4a43-84c6-8ebb96861594" providerId="ADAL" clId="{EB08D494-F04A-44D2-90EC-2E1EC26C5229}" dt="2022-02-22T22:29:05.793" v="690"/>
          <ac:spMkLst>
            <pc:docMk/>
            <pc:sldMk cId="2918482259" sldId="694"/>
            <ac:spMk id="60" creationId="{B6CABE63-9EF7-4F37-9176-36D5A2C24D58}"/>
          </ac:spMkLst>
        </pc:spChg>
        <pc:spChg chg="add del mod">
          <ac:chgData name="Антон Душутин" userId="3b90266f-d00d-4a43-84c6-8ebb96861594" providerId="ADAL" clId="{EB08D494-F04A-44D2-90EC-2E1EC26C5229}" dt="2022-02-22T22:29:16.099" v="691" actId="478"/>
          <ac:spMkLst>
            <pc:docMk/>
            <pc:sldMk cId="2918482259" sldId="694"/>
            <ac:spMk id="65" creationId="{FD1B1E02-78F6-4C4A-BB5C-6BA01A6A99D0}"/>
          </ac:spMkLst>
        </pc:spChg>
        <pc:grpChg chg="add mod">
          <ac:chgData name="Антон Душутин" userId="3b90266f-d00d-4a43-84c6-8ebb96861594" providerId="ADAL" clId="{EB08D494-F04A-44D2-90EC-2E1EC26C5229}" dt="2022-02-22T22:29:05.793" v="690"/>
          <ac:grpSpMkLst>
            <pc:docMk/>
            <pc:sldMk cId="2918482259" sldId="694"/>
            <ac:grpSpMk id="28" creationId="{AF20CD2E-B477-4C33-86F8-564EE2488096}"/>
          </ac:grpSpMkLst>
        </pc:grpChg>
        <pc:grpChg chg="add mod">
          <ac:chgData name="Антон Душутин" userId="3b90266f-d00d-4a43-84c6-8ebb96861594" providerId="ADAL" clId="{EB08D494-F04A-44D2-90EC-2E1EC26C5229}" dt="2022-02-22T22:29:05.793" v="690"/>
          <ac:grpSpMkLst>
            <pc:docMk/>
            <pc:sldMk cId="2918482259" sldId="694"/>
            <ac:grpSpMk id="34" creationId="{C7F19796-4B31-48C2-9973-223AD7E4D391}"/>
          </ac:grpSpMkLst>
        </pc:grpChg>
        <pc:grpChg chg="add mod">
          <ac:chgData name="Антон Душутин" userId="3b90266f-d00d-4a43-84c6-8ebb96861594" providerId="ADAL" clId="{EB08D494-F04A-44D2-90EC-2E1EC26C5229}" dt="2022-02-22T22:29:05.793" v="690"/>
          <ac:grpSpMkLst>
            <pc:docMk/>
            <pc:sldMk cId="2918482259" sldId="694"/>
            <ac:grpSpMk id="38" creationId="{61D756D0-5E2F-4B55-9CED-FE01B488CE42}"/>
          </ac:grpSpMkLst>
        </pc:grpChg>
        <pc:grpChg chg="add mod">
          <ac:chgData name="Антон Душутин" userId="3b90266f-d00d-4a43-84c6-8ebb96861594" providerId="ADAL" clId="{EB08D494-F04A-44D2-90EC-2E1EC26C5229}" dt="2022-02-22T22:29:05.793" v="690"/>
          <ac:grpSpMkLst>
            <pc:docMk/>
            <pc:sldMk cId="2918482259" sldId="694"/>
            <ac:grpSpMk id="43" creationId="{0AC3584F-1091-4952-9519-902F272E28EB}"/>
          </ac:grpSpMkLst>
        </pc:grpChg>
        <pc:grpChg chg="add mod">
          <ac:chgData name="Антон Душутин" userId="3b90266f-d00d-4a43-84c6-8ebb96861594" providerId="ADAL" clId="{EB08D494-F04A-44D2-90EC-2E1EC26C5229}" dt="2022-02-22T22:29:05.793" v="690"/>
          <ac:grpSpMkLst>
            <pc:docMk/>
            <pc:sldMk cId="2918482259" sldId="694"/>
            <ac:grpSpMk id="46" creationId="{CAD8D2AA-9FD4-463C-AB09-2CDC615B9046}"/>
          </ac:grpSpMkLst>
        </pc:grpChg>
        <pc:grpChg chg="add mod">
          <ac:chgData name="Антон Душутин" userId="3b90266f-d00d-4a43-84c6-8ebb96861594" providerId="ADAL" clId="{EB08D494-F04A-44D2-90EC-2E1EC26C5229}" dt="2022-02-22T22:29:05.793" v="690"/>
          <ac:grpSpMkLst>
            <pc:docMk/>
            <pc:sldMk cId="2918482259" sldId="694"/>
            <ac:grpSpMk id="49" creationId="{BE5058B6-F0BE-4FEB-9E89-95298041A2F7}"/>
          </ac:grpSpMkLst>
        </pc:grpChg>
        <pc:grpChg chg="add mod">
          <ac:chgData name="Антон Душутин" userId="3b90266f-d00d-4a43-84c6-8ebb96861594" providerId="ADAL" clId="{EB08D494-F04A-44D2-90EC-2E1EC26C5229}" dt="2022-02-22T22:29:05.793" v="690"/>
          <ac:grpSpMkLst>
            <pc:docMk/>
            <pc:sldMk cId="2918482259" sldId="694"/>
            <ac:grpSpMk id="56" creationId="{28F220BA-3B78-49E7-87D0-A6D04915059F}"/>
          </ac:grpSpMkLst>
        </pc:grpChg>
        <pc:cxnChg chg="add mod">
          <ac:chgData name="Антон Душутин" userId="3b90266f-d00d-4a43-84c6-8ebb96861594" providerId="ADAL" clId="{EB08D494-F04A-44D2-90EC-2E1EC26C5229}" dt="2022-02-22T22:29:05.793" v="690"/>
          <ac:cxnSpMkLst>
            <pc:docMk/>
            <pc:sldMk cId="2918482259" sldId="694"/>
            <ac:cxnSpMk id="13" creationId="{8A43D2B0-021B-4D61-9468-39A37D7BA326}"/>
          </ac:cxnSpMkLst>
        </pc:cxnChg>
        <pc:cxnChg chg="add mod">
          <ac:chgData name="Антон Душутин" userId="3b90266f-d00d-4a43-84c6-8ebb96861594" providerId="ADAL" clId="{EB08D494-F04A-44D2-90EC-2E1EC26C5229}" dt="2022-02-22T22:29:05.793" v="690"/>
          <ac:cxnSpMkLst>
            <pc:docMk/>
            <pc:sldMk cId="2918482259" sldId="694"/>
            <ac:cxnSpMk id="14" creationId="{7595E333-9F9D-49AB-A404-00AAABB4F4F2}"/>
          </ac:cxnSpMkLst>
        </pc:cxnChg>
        <pc:cxnChg chg="add mod">
          <ac:chgData name="Антон Душутин" userId="3b90266f-d00d-4a43-84c6-8ebb96861594" providerId="ADAL" clId="{EB08D494-F04A-44D2-90EC-2E1EC26C5229}" dt="2022-02-22T22:29:05.793" v="690"/>
          <ac:cxnSpMkLst>
            <pc:docMk/>
            <pc:sldMk cId="2918482259" sldId="694"/>
            <ac:cxnSpMk id="15" creationId="{B1ED69B3-FD0A-45E0-AEF0-48B95FB85D13}"/>
          </ac:cxnSpMkLst>
        </pc:cxnChg>
        <pc:cxnChg chg="add mod">
          <ac:chgData name="Антон Душутин" userId="3b90266f-d00d-4a43-84c6-8ebb96861594" providerId="ADAL" clId="{EB08D494-F04A-44D2-90EC-2E1EC26C5229}" dt="2022-02-22T22:29:05.793" v="690"/>
          <ac:cxnSpMkLst>
            <pc:docMk/>
            <pc:sldMk cId="2918482259" sldId="694"/>
            <ac:cxnSpMk id="26" creationId="{0FBDB959-DFCD-49CD-B057-832AE194F285}"/>
          </ac:cxnSpMkLst>
        </pc:cxnChg>
        <pc:cxnChg chg="add mod">
          <ac:chgData name="Антон Душутин" userId="3b90266f-d00d-4a43-84c6-8ebb96861594" providerId="ADAL" clId="{EB08D494-F04A-44D2-90EC-2E1EC26C5229}" dt="2022-02-22T22:29:05.793" v="690"/>
          <ac:cxnSpMkLst>
            <pc:docMk/>
            <pc:sldMk cId="2918482259" sldId="694"/>
            <ac:cxnSpMk id="55" creationId="{F8A4D3FE-88D8-4DCF-8F41-7240F4860E7D}"/>
          </ac:cxnSpMkLst>
        </pc:cxnChg>
        <pc:cxnChg chg="add mod">
          <ac:chgData name="Антон Душутин" userId="3b90266f-d00d-4a43-84c6-8ebb96861594" providerId="ADAL" clId="{EB08D494-F04A-44D2-90EC-2E1EC26C5229}" dt="2022-02-22T22:29:05.793" v="690"/>
          <ac:cxnSpMkLst>
            <pc:docMk/>
            <pc:sldMk cId="2918482259" sldId="694"/>
            <ac:cxnSpMk id="61" creationId="{FA7D1042-3E7F-4F9D-9441-2D743C27F202}"/>
          </ac:cxnSpMkLst>
        </pc:cxnChg>
        <pc:cxnChg chg="add mod">
          <ac:chgData name="Антон Душутин" userId="3b90266f-d00d-4a43-84c6-8ebb96861594" providerId="ADAL" clId="{EB08D494-F04A-44D2-90EC-2E1EC26C5229}" dt="2022-02-22T22:29:05.793" v="690"/>
          <ac:cxnSpMkLst>
            <pc:docMk/>
            <pc:sldMk cId="2918482259" sldId="694"/>
            <ac:cxnSpMk id="62" creationId="{4CA80028-33B2-4F28-93EC-0EDAFB0767D7}"/>
          </ac:cxnSpMkLst>
        </pc:cxnChg>
        <pc:cxnChg chg="add mod">
          <ac:chgData name="Антон Душутин" userId="3b90266f-d00d-4a43-84c6-8ebb96861594" providerId="ADAL" clId="{EB08D494-F04A-44D2-90EC-2E1EC26C5229}" dt="2022-02-22T22:29:05.793" v="690"/>
          <ac:cxnSpMkLst>
            <pc:docMk/>
            <pc:sldMk cId="2918482259" sldId="694"/>
            <ac:cxnSpMk id="63" creationId="{3B08D660-32A6-4E53-A493-7A5E5068F9F7}"/>
          </ac:cxnSpMkLst>
        </pc:cxnChg>
        <pc:cxnChg chg="add mod">
          <ac:chgData name="Антон Душутин" userId="3b90266f-d00d-4a43-84c6-8ebb96861594" providerId="ADAL" clId="{EB08D494-F04A-44D2-90EC-2E1EC26C5229}" dt="2022-02-22T22:29:05.793" v="690"/>
          <ac:cxnSpMkLst>
            <pc:docMk/>
            <pc:sldMk cId="2918482259" sldId="694"/>
            <ac:cxnSpMk id="64" creationId="{F7892416-503B-4FD7-8BEC-B61575BD3CE6}"/>
          </ac:cxnSpMkLst>
        </pc:cxnChg>
      </pc:sldChg>
      <pc:sldChg chg="del">
        <pc:chgData name="Антон Душутин" userId="3b90266f-d00d-4a43-84c6-8ebb96861594" providerId="ADAL" clId="{EB08D494-F04A-44D2-90EC-2E1EC26C5229}" dt="2022-02-22T21:04:33.984" v="18" actId="47"/>
        <pc:sldMkLst>
          <pc:docMk/>
          <pc:sldMk cId="1383269969" sldId="696"/>
        </pc:sldMkLst>
      </pc:sldChg>
      <pc:sldChg chg="del">
        <pc:chgData name="Антон Душутин" userId="3b90266f-d00d-4a43-84c6-8ebb96861594" providerId="ADAL" clId="{EB08D494-F04A-44D2-90EC-2E1EC26C5229}" dt="2022-02-22T21:04:33.984" v="18" actId="47"/>
        <pc:sldMkLst>
          <pc:docMk/>
          <pc:sldMk cId="4139432041" sldId="697"/>
        </pc:sldMkLst>
      </pc:sldChg>
      <pc:sldChg chg="del">
        <pc:chgData name="Антон Душутин" userId="3b90266f-d00d-4a43-84c6-8ebb96861594" providerId="ADAL" clId="{EB08D494-F04A-44D2-90EC-2E1EC26C5229}" dt="2022-02-22T21:04:33.984" v="18" actId="47"/>
        <pc:sldMkLst>
          <pc:docMk/>
          <pc:sldMk cId="3716140629" sldId="698"/>
        </pc:sldMkLst>
      </pc:sldChg>
      <pc:sldChg chg="del">
        <pc:chgData name="Антон Душутин" userId="3b90266f-d00d-4a43-84c6-8ebb96861594" providerId="ADAL" clId="{EB08D494-F04A-44D2-90EC-2E1EC26C5229}" dt="2022-02-22T21:04:33.984" v="18" actId="47"/>
        <pc:sldMkLst>
          <pc:docMk/>
          <pc:sldMk cId="217963523" sldId="700"/>
        </pc:sldMkLst>
      </pc:sldChg>
      <pc:sldChg chg="del">
        <pc:chgData name="Антон Душутин" userId="3b90266f-d00d-4a43-84c6-8ebb96861594" providerId="ADAL" clId="{EB08D494-F04A-44D2-90EC-2E1EC26C5229}" dt="2022-02-22T21:03:59.858" v="17" actId="47"/>
        <pc:sldMkLst>
          <pc:docMk/>
          <pc:sldMk cId="2820039477" sldId="702"/>
        </pc:sldMkLst>
      </pc:sldChg>
      <pc:sldChg chg="del">
        <pc:chgData name="Антон Душутин" userId="3b90266f-d00d-4a43-84c6-8ebb96861594" providerId="ADAL" clId="{EB08D494-F04A-44D2-90EC-2E1EC26C5229}" dt="2022-02-22T21:05:21.017" v="19" actId="47"/>
        <pc:sldMkLst>
          <pc:docMk/>
          <pc:sldMk cId="1272246920" sldId="703"/>
        </pc:sldMkLst>
      </pc:sldChg>
      <pc:sldChg chg="del">
        <pc:chgData name="Антон Душутин" userId="3b90266f-d00d-4a43-84c6-8ebb96861594" providerId="ADAL" clId="{EB08D494-F04A-44D2-90EC-2E1EC26C5229}" dt="2022-02-22T21:03:59.858" v="17" actId="47"/>
        <pc:sldMkLst>
          <pc:docMk/>
          <pc:sldMk cId="3457048526" sldId="709"/>
        </pc:sldMkLst>
      </pc:sldChg>
      <pc:sldChg chg="del">
        <pc:chgData name="Антон Душутин" userId="3b90266f-d00d-4a43-84c6-8ebb96861594" providerId="ADAL" clId="{EB08D494-F04A-44D2-90EC-2E1EC26C5229}" dt="2022-02-22T21:03:59.858" v="17" actId="47"/>
        <pc:sldMkLst>
          <pc:docMk/>
          <pc:sldMk cId="2475892849" sldId="710"/>
        </pc:sldMkLst>
      </pc:sldChg>
      <pc:sldChg chg="del">
        <pc:chgData name="Антон Душутин" userId="3b90266f-d00d-4a43-84c6-8ebb96861594" providerId="ADAL" clId="{EB08D494-F04A-44D2-90EC-2E1EC26C5229}" dt="2022-02-22T21:04:33.984" v="18" actId="47"/>
        <pc:sldMkLst>
          <pc:docMk/>
          <pc:sldMk cId="4069330009" sldId="712"/>
        </pc:sldMkLst>
      </pc:sldChg>
      <pc:sldChg chg="del">
        <pc:chgData name="Антон Душутин" userId="3b90266f-d00d-4a43-84c6-8ebb96861594" providerId="ADAL" clId="{EB08D494-F04A-44D2-90EC-2E1EC26C5229}" dt="2022-02-22T21:04:33.984" v="18" actId="47"/>
        <pc:sldMkLst>
          <pc:docMk/>
          <pc:sldMk cId="6543110" sldId="713"/>
        </pc:sldMkLst>
      </pc:sldChg>
      <pc:sldChg chg="del">
        <pc:chgData name="Антон Душутин" userId="3b90266f-d00d-4a43-84c6-8ebb96861594" providerId="ADAL" clId="{EB08D494-F04A-44D2-90EC-2E1EC26C5229}" dt="2022-02-22T21:04:33.984" v="18" actId="47"/>
        <pc:sldMkLst>
          <pc:docMk/>
          <pc:sldMk cId="825755509" sldId="714"/>
        </pc:sldMkLst>
      </pc:sldChg>
      <pc:sldChg chg="del">
        <pc:chgData name="Антон Душутин" userId="3b90266f-d00d-4a43-84c6-8ebb96861594" providerId="ADAL" clId="{EB08D494-F04A-44D2-90EC-2E1EC26C5229}" dt="2022-02-22T21:05:21.017" v="19" actId="47"/>
        <pc:sldMkLst>
          <pc:docMk/>
          <pc:sldMk cId="2010881490" sldId="716"/>
        </pc:sldMkLst>
      </pc:sldChg>
      <pc:sldChg chg="del">
        <pc:chgData name="Антон Душутин" userId="3b90266f-d00d-4a43-84c6-8ebb96861594" providerId="ADAL" clId="{EB08D494-F04A-44D2-90EC-2E1EC26C5229}" dt="2022-02-22T21:05:21.017" v="19" actId="47"/>
        <pc:sldMkLst>
          <pc:docMk/>
          <pc:sldMk cId="845834893" sldId="719"/>
        </pc:sldMkLst>
      </pc:sldChg>
      <pc:sldChg chg="del">
        <pc:chgData name="Антон Душутин" userId="3b90266f-d00d-4a43-84c6-8ebb96861594" providerId="ADAL" clId="{EB08D494-F04A-44D2-90EC-2E1EC26C5229}" dt="2022-02-22T21:05:21.017" v="19" actId="47"/>
        <pc:sldMkLst>
          <pc:docMk/>
          <pc:sldMk cId="3740019768" sldId="72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411"/>
          </a:xfrm>
          <a:prstGeom prst="rect">
            <a:avLst/>
          </a:prstGeom>
        </p:spPr>
        <p:txBody>
          <a:bodyPr vert="horz" lIns="95573" tIns="47786" rIns="95573" bIns="47786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60" cy="496411"/>
          </a:xfrm>
          <a:prstGeom prst="rect">
            <a:avLst/>
          </a:prstGeom>
        </p:spPr>
        <p:txBody>
          <a:bodyPr vert="horz" lIns="95573" tIns="47786" rIns="95573" bIns="47786" rtlCol="0"/>
          <a:lstStyle>
            <a:lvl1pPr algn="r">
              <a:defRPr sz="1300"/>
            </a:lvl1pPr>
          </a:lstStyle>
          <a:p>
            <a:fld id="{40988F7F-C7AA-4D45-8FA5-7213D93E6730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60" cy="496411"/>
          </a:xfrm>
          <a:prstGeom prst="rect">
            <a:avLst/>
          </a:prstGeom>
        </p:spPr>
        <p:txBody>
          <a:bodyPr vert="horz" lIns="95573" tIns="47786" rIns="95573" bIns="47786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60" cy="496411"/>
          </a:xfrm>
          <a:prstGeom prst="rect">
            <a:avLst/>
          </a:prstGeom>
        </p:spPr>
        <p:txBody>
          <a:bodyPr vert="horz" lIns="95573" tIns="47786" rIns="95573" bIns="47786" rtlCol="0" anchor="b"/>
          <a:lstStyle>
            <a:lvl1pPr algn="r">
              <a:defRPr sz="1300"/>
            </a:lvl1pPr>
          </a:lstStyle>
          <a:p>
            <a:fld id="{A31EE417-5167-9A44-9146-8A9C6EC7C0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549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411"/>
          </a:xfrm>
          <a:prstGeom prst="rect">
            <a:avLst/>
          </a:prstGeom>
        </p:spPr>
        <p:txBody>
          <a:bodyPr vert="horz" lIns="95573" tIns="47786" rIns="95573" bIns="47786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60" cy="496411"/>
          </a:xfrm>
          <a:prstGeom prst="rect">
            <a:avLst/>
          </a:prstGeom>
        </p:spPr>
        <p:txBody>
          <a:bodyPr vert="horz" lIns="95573" tIns="47786" rIns="95573" bIns="47786" rtlCol="0"/>
          <a:lstStyle>
            <a:lvl1pPr algn="r">
              <a:defRPr sz="1300"/>
            </a:lvl1pPr>
          </a:lstStyle>
          <a:p>
            <a:fld id="{B8F49088-4860-8A47-BF62-2AAAAB90610C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73" tIns="47786" rIns="95573" bIns="4778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5573" tIns="47786" rIns="95573" bIns="47786" rtlCol="0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60" cy="496411"/>
          </a:xfrm>
          <a:prstGeom prst="rect">
            <a:avLst/>
          </a:prstGeom>
        </p:spPr>
        <p:txBody>
          <a:bodyPr vert="horz" lIns="95573" tIns="47786" rIns="95573" bIns="47786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60" cy="496411"/>
          </a:xfrm>
          <a:prstGeom prst="rect">
            <a:avLst/>
          </a:prstGeom>
        </p:spPr>
        <p:txBody>
          <a:bodyPr vert="horz" lIns="95573" tIns="47786" rIns="95573" bIns="47786" rtlCol="0" anchor="b"/>
          <a:lstStyle>
            <a:lvl1pPr algn="r">
              <a:defRPr sz="1300"/>
            </a:lvl1pPr>
          </a:lstStyle>
          <a:p>
            <a:fld id="{C27CEA49-C56F-194F-9EFD-7CD69CEE5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47424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7CEA49-C56F-194F-9EFD-7CD69CEE525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071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9363406" y="6691562"/>
            <a:ext cx="1966068" cy="557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006">
                <a:solidFill>
                  <a:schemeClr val="bg1"/>
                </a:solidFill>
                <a:latin typeface="Verdana"/>
                <a:cs typeface="Verdana"/>
              </a:rPr>
              <a:t>Фонд «Национальное</a:t>
            </a:r>
          </a:p>
          <a:p>
            <a:pPr>
              <a:lnSpc>
                <a:spcPct val="120000"/>
              </a:lnSpc>
            </a:pPr>
            <a:r>
              <a:rPr lang="ru-RU" sz="1006">
                <a:solidFill>
                  <a:schemeClr val="bg1"/>
                </a:solidFill>
                <a:latin typeface="Verdana"/>
                <a:cs typeface="Verdana"/>
              </a:rPr>
              <a:t>интеллектуальное</a:t>
            </a:r>
          </a:p>
          <a:p>
            <a:pPr>
              <a:lnSpc>
                <a:spcPct val="120000"/>
              </a:lnSpc>
            </a:pPr>
            <a:r>
              <a:rPr lang="ru-RU" sz="1006">
                <a:solidFill>
                  <a:schemeClr val="bg1"/>
                </a:solidFill>
                <a:latin typeface="Verdana"/>
                <a:cs typeface="Verdana"/>
              </a:rPr>
              <a:t>развитие»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11169732" y="6691562"/>
            <a:ext cx="1966068" cy="557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006">
                <a:solidFill>
                  <a:schemeClr val="bg1"/>
                </a:solidFill>
                <a:latin typeface="Verdana"/>
                <a:cs typeface="Verdana"/>
              </a:rPr>
              <a:t>Центр национального</a:t>
            </a:r>
            <a:endParaRPr lang="en-US" sz="1006">
              <a:solidFill>
                <a:schemeClr val="bg1"/>
              </a:solidFill>
              <a:latin typeface="Verdana"/>
              <a:cs typeface="Verdana"/>
            </a:endParaRPr>
          </a:p>
          <a:p>
            <a:pPr>
              <a:lnSpc>
                <a:spcPct val="120000"/>
              </a:lnSpc>
            </a:pPr>
            <a:r>
              <a:rPr lang="ru-RU" sz="1006">
                <a:solidFill>
                  <a:schemeClr val="bg1"/>
                </a:solidFill>
                <a:latin typeface="Verdana"/>
                <a:cs typeface="Verdana"/>
              </a:rPr>
              <a:t>интеллектуального</a:t>
            </a:r>
            <a:endParaRPr lang="en-US" sz="1006">
              <a:solidFill>
                <a:schemeClr val="bg1"/>
              </a:solidFill>
              <a:latin typeface="Verdana"/>
              <a:cs typeface="Verdana"/>
            </a:endParaRPr>
          </a:p>
          <a:p>
            <a:pPr>
              <a:lnSpc>
                <a:spcPct val="120000"/>
              </a:lnSpc>
            </a:pPr>
            <a:r>
              <a:rPr lang="ru-RU" sz="1006">
                <a:solidFill>
                  <a:schemeClr val="bg1"/>
                </a:solidFill>
                <a:latin typeface="Verdana"/>
                <a:cs typeface="Verdana"/>
              </a:rPr>
              <a:t>Резерва МГУ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363406" y="6691562"/>
            <a:ext cx="1966068" cy="557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006">
                <a:solidFill>
                  <a:schemeClr val="tx1"/>
                </a:solidFill>
                <a:latin typeface="Verdana"/>
                <a:cs typeface="Verdana"/>
              </a:rPr>
              <a:t>Фонд «Национальное</a:t>
            </a:r>
          </a:p>
          <a:p>
            <a:pPr>
              <a:lnSpc>
                <a:spcPct val="120000"/>
              </a:lnSpc>
            </a:pPr>
            <a:r>
              <a:rPr lang="ru-RU" sz="1006">
                <a:solidFill>
                  <a:schemeClr val="tx1"/>
                </a:solidFill>
                <a:latin typeface="Verdana"/>
                <a:cs typeface="Verdana"/>
              </a:rPr>
              <a:t>интеллектуальное</a:t>
            </a:r>
          </a:p>
          <a:p>
            <a:pPr>
              <a:lnSpc>
                <a:spcPct val="120000"/>
              </a:lnSpc>
            </a:pPr>
            <a:r>
              <a:rPr lang="ru-RU" sz="1006">
                <a:solidFill>
                  <a:schemeClr val="tx1"/>
                </a:solidFill>
                <a:latin typeface="Verdana"/>
                <a:cs typeface="Verdana"/>
              </a:rPr>
              <a:t>развитие»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11169732" y="6691562"/>
            <a:ext cx="1966068" cy="557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006">
                <a:solidFill>
                  <a:schemeClr val="tx1"/>
                </a:solidFill>
                <a:latin typeface="Verdana"/>
                <a:cs typeface="Verdana"/>
              </a:rPr>
              <a:t>Центр национального</a:t>
            </a:r>
            <a:endParaRPr lang="en-US" sz="1006">
              <a:solidFill>
                <a:schemeClr val="tx1"/>
              </a:solidFill>
              <a:latin typeface="Verdana"/>
              <a:cs typeface="Verdana"/>
            </a:endParaRPr>
          </a:p>
          <a:p>
            <a:pPr>
              <a:lnSpc>
                <a:spcPct val="120000"/>
              </a:lnSpc>
            </a:pPr>
            <a:r>
              <a:rPr lang="ru-RU" sz="1006">
                <a:solidFill>
                  <a:schemeClr val="tx1"/>
                </a:solidFill>
                <a:latin typeface="Verdana"/>
                <a:cs typeface="Verdana"/>
              </a:rPr>
              <a:t>интеллектуального</a:t>
            </a:r>
            <a:endParaRPr lang="en-US" sz="1006">
              <a:solidFill>
                <a:schemeClr val="tx1"/>
              </a:solidFill>
              <a:latin typeface="Verdana"/>
              <a:cs typeface="Verdana"/>
            </a:endParaRPr>
          </a:p>
          <a:p>
            <a:pPr>
              <a:lnSpc>
                <a:spcPct val="120000"/>
              </a:lnSpc>
            </a:pPr>
            <a:r>
              <a:rPr lang="ru-RU" sz="1006">
                <a:latin typeface="Verdana"/>
                <a:cs typeface="Verdana"/>
              </a:rPr>
              <a:t>р</a:t>
            </a:r>
            <a:r>
              <a:rPr lang="ru-RU" sz="1006">
                <a:solidFill>
                  <a:schemeClr val="tx1"/>
                </a:solidFill>
                <a:latin typeface="Verdana"/>
                <a:cs typeface="Verdana"/>
              </a:rPr>
              <a:t>езерва МГУ</a:t>
            </a:r>
          </a:p>
        </p:txBody>
      </p:sp>
      <p:sp>
        <p:nvSpPr>
          <p:cNvPr id="10" name="Полилиния 9"/>
          <p:cNvSpPr/>
          <p:nvPr userDrawn="1"/>
        </p:nvSpPr>
        <p:spPr>
          <a:xfrm>
            <a:off x="3116403" y="741356"/>
            <a:ext cx="7211733" cy="5615979"/>
          </a:xfrm>
          <a:custGeom>
            <a:avLst/>
            <a:gdLst>
              <a:gd name="connsiteX0" fmla="*/ 0 w 3673189"/>
              <a:gd name="connsiteY0" fmla="*/ 0 h 3663580"/>
              <a:gd name="connsiteX1" fmla="*/ 3673189 w 3673189"/>
              <a:gd name="connsiteY1" fmla="*/ 19539 h 3663580"/>
              <a:gd name="connsiteX2" fmla="*/ 3643881 w 3673189"/>
              <a:gd name="connsiteY2" fmla="*/ 2891786 h 3663580"/>
              <a:gd name="connsiteX3" fmla="*/ 2325050 w 3673189"/>
              <a:gd name="connsiteY3" fmla="*/ 3653810 h 3663580"/>
              <a:gd name="connsiteX4" fmla="*/ 19538 w 3673189"/>
              <a:gd name="connsiteY4" fmla="*/ 3663580 h 3663580"/>
              <a:gd name="connsiteX5" fmla="*/ 0 w 3673189"/>
              <a:gd name="connsiteY5" fmla="*/ 0 h 3663580"/>
              <a:gd name="connsiteX0" fmla="*/ 0 w 3682957"/>
              <a:gd name="connsiteY0" fmla="*/ 0 h 3663580"/>
              <a:gd name="connsiteX1" fmla="*/ 3673189 w 3682957"/>
              <a:gd name="connsiteY1" fmla="*/ 19539 h 3663580"/>
              <a:gd name="connsiteX2" fmla="*/ 3682957 w 3682957"/>
              <a:gd name="connsiteY2" fmla="*/ 2891786 h 3663580"/>
              <a:gd name="connsiteX3" fmla="*/ 2325050 w 3682957"/>
              <a:gd name="connsiteY3" fmla="*/ 3653810 h 3663580"/>
              <a:gd name="connsiteX4" fmla="*/ 19538 w 3682957"/>
              <a:gd name="connsiteY4" fmla="*/ 3663580 h 3663580"/>
              <a:gd name="connsiteX5" fmla="*/ 0 w 3682957"/>
              <a:gd name="connsiteY5" fmla="*/ 0 h 3663580"/>
              <a:gd name="connsiteX0" fmla="*/ 0 w 3673189"/>
              <a:gd name="connsiteY0" fmla="*/ 0 h 3663580"/>
              <a:gd name="connsiteX1" fmla="*/ 3673189 w 3673189"/>
              <a:gd name="connsiteY1" fmla="*/ 19539 h 3663580"/>
              <a:gd name="connsiteX2" fmla="*/ 3673188 w 3673189"/>
              <a:gd name="connsiteY2" fmla="*/ 2891786 h 3663580"/>
              <a:gd name="connsiteX3" fmla="*/ 2325050 w 3673189"/>
              <a:gd name="connsiteY3" fmla="*/ 3653810 h 3663580"/>
              <a:gd name="connsiteX4" fmla="*/ 19538 w 3673189"/>
              <a:gd name="connsiteY4" fmla="*/ 3663580 h 3663580"/>
              <a:gd name="connsiteX5" fmla="*/ 0 w 3673189"/>
              <a:gd name="connsiteY5" fmla="*/ 0 h 3663580"/>
              <a:gd name="connsiteX0" fmla="*/ 19538 w 3692727"/>
              <a:gd name="connsiteY0" fmla="*/ 0 h 3653811"/>
              <a:gd name="connsiteX1" fmla="*/ 3692727 w 3692727"/>
              <a:gd name="connsiteY1" fmla="*/ 19539 h 3653811"/>
              <a:gd name="connsiteX2" fmla="*/ 3692726 w 3692727"/>
              <a:gd name="connsiteY2" fmla="*/ 2891786 h 3653811"/>
              <a:gd name="connsiteX3" fmla="*/ 2344588 w 3692727"/>
              <a:gd name="connsiteY3" fmla="*/ 3653810 h 3653811"/>
              <a:gd name="connsiteX4" fmla="*/ 0 w 3692727"/>
              <a:gd name="connsiteY4" fmla="*/ 3653811 h 3653811"/>
              <a:gd name="connsiteX5" fmla="*/ 19538 w 3692727"/>
              <a:gd name="connsiteY5" fmla="*/ 0 h 3653811"/>
              <a:gd name="connsiteX0" fmla="*/ 19538 w 3692727"/>
              <a:gd name="connsiteY0" fmla="*/ 0 h 3653810"/>
              <a:gd name="connsiteX1" fmla="*/ 3692727 w 3692727"/>
              <a:gd name="connsiteY1" fmla="*/ 19539 h 3653810"/>
              <a:gd name="connsiteX2" fmla="*/ 3692726 w 3692727"/>
              <a:gd name="connsiteY2" fmla="*/ 2891786 h 3653810"/>
              <a:gd name="connsiteX3" fmla="*/ 2344588 w 3692727"/>
              <a:gd name="connsiteY3" fmla="*/ 3653810 h 3653810"/>
              <a:gd name="connsiteX4" fmla="*/ 0 w 3692727"/>
              <a:gd name="connsiteY4" fmla="*/ 3644041 h 3653810"/>
              <a:gd name="connsiteX5" fmla="*/ 19538 w 3692727"/>
              <a:gd name="connsiteY5" fmla="*/ 0 h 3653810"/>
              <a:gd name="connsiteX0" fmla="*/ 0 w 3673189"/>
              <a:gd name="connsiteY0" fmla="*/ 0 h 3653810"/>
              <a:gd name="connsiteX1" fmla="*/ 3673189 w 3673189"/>
              <a:gd name="connsiteY1" fmla="*/ 19539 h 3653810"/>
              <a:gd name="connsiteX2" fmla="*/ 3673188 w 3673189"/>
              <a:gd name="connsiteY2" fmla="*/ 2891786 h 3653810"/>
              <a:gd name="connsiteX3" fmla="*/ 2325050 w 3673189"/>
              <a:gd name="connsiteY3" fmla="*/ 3653810 h 3653810"/>
              <a:gd name="connsiteX4" fmla="*/ 390765 w 3673189"/>
              <a:gd name="connsiteY4" fmla="*/ 3644041 h 3653810"/>
              <a:gd name="connsiteX5" fmla="*/ 0 w 3673189"/>
              <a:gd name="connsiteY5" fmla="*/ 0 h 3653810"/>
              <a:gd name="connsiteX0" fmla="*/ 0 w 3673189"/>
              <a:gd name="connsiteY0" fmla="*/ 0 h 3653810"/>
              <a:gd name="connsiteX1" fmla="*/ 3673189 w 3673189"/>
              <a:gd name="connsiteY1" fmla="*/ 19539 h 3653810"/>
              <a:gd name="connsiteX2" fmla="*/ 3673188 w 3673189"/>
              <a:gd name="connsiteY2" fmla="*/ 2891786 h 3653810"/>
              <a:gd name="connsiteX3" fmla="*/ 2325050 w 3673189"/>
              <a:gd name="connsiteY3" fmla="*/ 3653810 h 3653810"/>
              <a:gd name="connsiteX4" fmla="*/ 0 w 3673189"/>
              <a:gd name="connsiteY4" fmla="*/ 3644041 h 3653810"/>
              <a:gd name="connsiteX5" fmla="*/ 0 w 3673189"/>
              <a:gd name="connsiteY5" fmla="*/ 0 h 365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73189" h="3653810">
                <a:moveTo>
                  <a:pt x="0" y="0"/>
                </a:moveTo>
                <a:lnTo>
                  <a:pt x="3673189" y="19539"/>
                </a:lnTo>
                <a:cubicBezTo>
                  <a:pt x="3673189" y="976955"/>
                  <a:pt x="3673188" y="1934370"/>
                  <a:pt x="3673188" y="2891786"/>
                </a:cubicBezTo>
                <a:lnTo>
                  <a:pt x="2325050" y="3653810"/>
                </a:lnTo>
                <a:lnTo>
                  <a:pt x="0" y="3644041"/>
                </a:lnTo>
                <a:lnTo>
                  <a:pt x="0" y="0"/>
                </a:lnTo>
                <a:close/>
              </a:path>
            </a:pathLst>
          </a:custGeom>
          <a:noFill/>
          <a:ln w="76200" cmpd="sng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641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648" y="1000521"/>
            <a:ext cx="2869716" cy="104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89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72228" y="2032065"/>
            <a:ext cx="5578816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pPr lvl="0"/>
            <a:r>
              <a:rPr lang="ru-RU" dirty="0"/>
              <a:t>Фотоизображение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0A51-D473-7640-8B9F-95A81AE595FD}" type="datetime3">
              <a:rPr lang="en-US" smtClean="0"/>
              <a:t>31 March 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Тест названия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7F9E3-D380-C94B-B87A-B3F172C5FE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6746077" y="2032065"/>
            <a:ext cx="6026236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endParaRPr lang="ru-RU" sz="1761" dirty="0"/>
          </a:p>
        </p:txBody>
      </p:sp>
    </p:spTree>
    <p:extLst>
      <p:ext uri="{BB962C8B-B14F-4D97-AF65-F5344CB8AC3E}">
        <p14:creationId xmlns:p14="http://schemas.microsoft.com/office/powerpoint/2010/main" val="1980403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7193496" y="2032065"/>
            <a:ext cx="5578816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pPr lvl="0"/>
            <a:r>
              <a:rPr lang="ru-RU" dirty="0"/>
              <a:t>Фотоизображение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0A51-D473-7640-8B9F-95A81AE595FD}" type="datetime3">
              <a:rPr lang="en-US" smtClean="0"/>
              <a:t>31 March 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Тест названия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7F9E3-D380-C94B-B87A-B3F172C5FE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641840" y="2032065"/>
            <a:ext cx="6026236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endParaRPr lang="ru-RU" sz="1761" dirty="0"/>
          </a:p>
        </p:txBody>
      </p:sp>
    </p:spTree>
    <p:extLst>
      <p:ext uri="{BB962C8B-B14F-4D97-AF65-F5344CB8AC3E}">
        <p14:creationId xmlns:p14="http://schemas.microsoft.com/office/powerpoint/2010/main" val="222227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1BC8A-91F4-4240-B140-971D48D590E1}" type="datetime3">
              <a:rPr lang="en-US" smtClean="0"/>
              <a:t>31 March 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Тест названия колонтитула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7F9E3-D380-C94B-B87A-B3F172C5FE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641839" y="2432618"/>
            <a:ext cx="4469748" cy="204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altLang="ru-RU" sz="150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Ломоносовский проспект, д. 27, корп. 1</a:t>
            </a:r>
            <a:endParaRPr lang="en-US" altLang="ru-RU" sz="1509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altLang="ru-RU" sz="150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г. Москва, Россия, 119192</a:t>
            </a:r>
            <a:br>
              <a:rPr lang="ru-RU" altLang="ru-RU" sz="150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ru-RU" altLang="ru-RU" sz="1509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altLang="ru-RU" sz="150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Телефон:  +7 495 212-18-46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altLang="ru-RU" sz="150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Электронная почта </a:t>
            </a:r>
            <a:r>
              <a:rPr lang="en-US" altLang="ru-RU" sz="150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</a:t>
            </a:r>
            <a:r>
              <a:rPr lang="ru-RU" altLang="ru-RU" sz="150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@</a:t>
            </a:r>
            <a:r>
              <a:rPr lang="en-US" altLang="ru-RU" sz="1509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innopraktika</a:t>
            </a:r>
            <a:r>
              <a:rPr lang="ru-RU" altLang="ru-RU" sz="150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ru-RU" altLang="ru-RU" sz="1509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altLang="ru-RU" sz="150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altLang="ru-RU" sz="150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Сайт: </a:t>
            </a:r>
            <a:r>
              <a:rPr lang="en-US" altLang="ru-RU" sz="1509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www.cnir.ru</a:t>
            </a:r>
            <a:endParaRPr lang="ru-RU" altLang="ru-RU" sz="1509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ru-RU" sz="1509"/>
          </a:p>
        </p:txBody>
      </p:sp>
      <p:pic>
        <p:nvPicPr>
          <p:cNvPr id="8" name="Изображение 7" descr="Innopraktika Logotype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362" y="195396"/>
            <a:ext cx="1564223" cy="25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22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0567" y="1237717"/>
            <a:ext cx="10083404" cy="2632992"/>
          </a:xfrm>
        </p:spPr>
        <p:txBody>
          <a:bodyPr anchor="b"/>
          <a:lstStyle>
            <a:lvl1pPr algn="ctr">
              <a:defRPr sz="6616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529312"/>
          </a:xfrm>
        </p:spPr>
        <p:txBody>
          <a:bodyPr/>
          <a:lstStyle>
            <a:lvl1pPr marL="0" indent="0" algn="ctr">
              <a:buNone/>
              <a:defRPr sz="2646"/>
            </a:lvl1pPr>
            <a:lvl2pPr marL="504154" indent="0" algn="ctr">
              <a:buNone/>
              <a:defRPr sz="2205"/>
            </a:lvl2pPr>
            <a:lvl3pPr marL="1008309" indent="0" algn="ctr">
              <a:buNone/>
              <a:defRPr sz="1985"/>
            </a:lvl3pPr>
            <a:lvl4pPr marL="1512463" indent="0" algn="ctr">
              <a:buNone/>
              <a:defRPr sz="1764"/>
            </a:lvl4pPr>
            <a:lvl5pPr marL="2016618" indent="0" algn="ctr">
              <a:buNone/>
              <a:defRPr sz="1764"/>
            </a:lvl5pPr>
            <a:lvl6pPr marL="2520772" indent="0" algn="ctr">
              <a:buNone/>
              <a:defRPr sz="1764"/>
            </a:lvl6pPr>
            <a:lvl7pPr marL="3024927" indent="0" algn="ctr">
              <a:buNone/>
              <a:defRPr sz="1764"/>
            </a:lvl7pPr>
            <a:lvl8pPr marL="3529081" indent="0" algn="ctr">
              <a:buNone/>
              <a:defRPr sz="1764"/>
            </a:lvl8pPr>
            <a:lvl9pPr marL="4033236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090D5-D119-4829-8A95-8FC3C88A31DB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1C62-44DE-4574-B7F9-A021A298F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4875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2228" y="2032066"/>
            <a:ext cx="5142201" cy="201574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F024E-E8DC-4F12-BE90-0D9BB48A34E5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5794-1201-46BF-BE6B-D30358D24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266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1316" y="1238251"/>
            <a:ext cx="10081906" cy="2632075"/>
          </a:xfrm>
        </p:spPr>
        <p:txBody>
          <a:bodyPr anchor="b"/>
          <a:lstStyle>
            <a:lvl1pPr algn="ctr">
              <a:defRPr sz="754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81316" y="3971926"/>
            <a:ext cx="10081906" cy="1825625"/>
          </a:xfrm>
        </p:spPr>
        <p:txBody>
          <a:bodyPr/>
          <a:lstStyle>
            <a:lvl1pPr marL="0" indent="0" algn="ctr">
              <a:buNone/>
              <a:defRPr sz="3019"/>
            </a:lvl1pPr>
            <a:lvl2pPr marL="575066" indent="0" algn="ctr">
              <a:buNone/>
              <a:defRPr sz="2516"/>
            </a:lvl2pPr>
            <a:lvl3pPr marL="1150132" indent="0" algn="ctr">
              <a:buNone/>
              <a:defRPr sz="2264"/>
            </a:lvl3pPr>
            <a:lvl4pPr marL="1725198" indent="0" algn="ctr">
              <a:buNone/>
              <a:defRPr sz="2012"/>
            </a:lvl4pPr>
            <a:lvl5pPr marL="2300265" indent="0" algn="ctr">
              <a:buNone/>
              <a:defRPr sz="2012"/>
            </a:lvl5pPr>
            <a:lvl6pPr marL="2875331" indent="0" algn="ctr">
              <a:buNone/>
              <a:defRPr sz="2012"/>
            </a:lvl6pPr>
            <a:lvl7pPr marL="3450397" indent="0" algn="ctr">
              <a:buNone/>
              <a:defRPr sz="2012"/>
            </a:lvl7pPr>
            <a:lvl8pPr marL="4025463" indent="0" algn="ctr">
              <a:buNone/>
              <a:defRPr sz="2012"/>
            </a:lvl8pPr>
            <a:lvl9pPr marL="4600529" indent="0" algn="ctr">
              <a:buNone/>
              <a:defRPr sz="2012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189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135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6537" y="1885950"/>
            <a:ext cx="11597486" cy="3144838"/>
          </a:xfrm>
        </p:spPr>
        <p:txBody>
          <a:bodyPr anchor="b"/>
          <a:lstStyle>
            <a:lvl1pPr>
              <a:defRPr sz="754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6537" y="5060951"/>
            <a:ext cx="11597486" cy="1654175"/>
          </a:xfrm>
        </p:spPr>
        <p:txBody>
          <a:bodyPr/>
          <a:lstStyle>
            <a:lvl1pPr marL="0" indent="0">
              <a:buNone/>
              <a:defRPr sz="3019">
                <a:solidFill>
                  <a:schemeClr val="tx1">
                    <a:tint val="75000"/>
                  </a:schemeClr>
                </a:solidFill>
              </a:defRPr>
            </a:lvl1pPr>
            <a:lvl2pPr marL="575066" indent="0">
              <a:buNone/>
              <a:defRPr sz="2516">
                <a:solidFill>
                  <a:schemeClr val="tx1">
                    <a:tint val="75000"/>
                  </a:schemeClr>
                </a:solidFill>
              </a:defRPr>
            </a:lvl2pPr>
            <a:lvl3pPr marL="1150132" indent="0">
              <a:buNone/>
              <a:defRPr sz="2264">
                <a:solidFill>
                  <a:schemeClr val="tx1">
                    <a:tint val="75000"/>
                  </a:schemeClr>
                </a:solidFill>
              </a:defRPr>
            </a:lvl3pPr>
            <a:lvl4pPr marL="1725198" indent="0">
              <a:buNone/>
              <a:defRPr sz="2012">
                <a:solidFill>
                  <a:schemeClr val="tx1">
                    <a:tint val="75000"/>
                  </a:schemeClr>
                </a:solidFill>
              </a:defRPr>
            </a:lvl4pPr>
            <a:lvl5pPr marL="2300265" indent="0">
              <a:buNone/>
              <a:defRPr sz="2012">
                <a:solidFill>
                  <a:schemeClr val="tx1">
                    <a:tint val="75000"/>
                  </a:schemeClr>
                </a:solidFill>
              </a:defRPr>
            </a:lvl5pPr>
            <a:lvl6pPr marL="2875331" indent="0">
              <a:buNone/>
              <a:defRPr sz="2012">
                <a:solidFill>
                  <a:schemeClr val="tx1">
                    <a:tint val="75000"/>
                  </a:schemeClr>
                </a:solidFill>
              </a:defRPr>
            </a:lvl6pPr>
            <a:lvl7pPr marL="3450397" indent="0">
              <a:buNone/>
              <a:defRPr sz="2012">
                <a:solidFill>
                  <a:schemeClr val="tx1">
                    <a:tint val="75000"/>
                  </a:schemeClr>
                </a:solidFill>
              </a:defRPr>
            </a:lvl7pPr>
            <a:lvl8pPr marL="4025463" indent="0">
              <a:buNone/>
              <a:defRPr sz="2012">
                <a:solidFill>
                  <a:schemeClr val="tx1">
                    <a:tint val="75000"/>
                  </a:schemeClr>
                </a:solidFill>
              </a:defRPr>
            </a:lvl8pPr>
            <a:lvl9pPr marL="4600529" indent="0">
              <a:buNone/>
              <a:defRPr sz="20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1337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24525" y="2012951"/>
            <a:ext cx="5700899" cy="47990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17117" y="2012951"/>
            <a:ext cx="5702896" cy="47990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5718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6521" y="403225"/>
            <a:ext cx="11595490" cy="14605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6521" y="1854200"/>
            <a:ext cx="5686921" cy="908050"/>
          </a:xfrm>
        </p:spPr>
        <p:txBody>
          <a:bodyPr anchor="b"/>
          <a:lstStyle>
            <a:lvl1pPr marL="0" indent="0">
              <a:buNone/>
              <a:defRPr sz="3019" b="1"/>
            </a:lvl1pPr>
            <a:lvl2pPr marL="575066" indent="0">
              <a:buNone/>
              <a:defRPr sz="2516" b="1"/>
            </a:lvl2pPr>
            <a:lvl3pPr marL="1150132" indent="0">
              <a:buNone/>
              <a:defRPr sz="2264" b="1"/>
            </a:lvl3pPr>
            <a:lvl4pPr marL="1725198" indent="0">
              <a:buNone/>
              <a:defRPr sz="2012" b="1"/>
            </a:lvl4pPr>
            <a:lvl5pPr marL="2300265" indent="0">
              <a:buNone/>
              <a:defRPr sz="2012" b="1"/>
            </a:lvl5pPr>
            <a:lvl6pPr marL="2875331" indent="0">
              <a:buNone/>
              <a:defRPr sz="2012" b="1"/>
            </a:lvl6pPr>
            <a:lvl7pPr marL="3450397" indent="0">
              <a:buNone/>
              <a:defRPr sz="2012" b="1"/>
            </a:lvl7pPr>
            <a:lvl8pPr marL="4025463" indent="0">
              <a:buNone/>
              <a:defRPr sz="2012" b="1"/>
            </a:lvl8pPr>
            <a:lvl9pPr marL="4600529" indent="0">
              <a:buNone/>
              <a:defRPr sz="201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26521" y="2762250"/>
            <a:ext cx="5686921" cy="4064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807134" y="1854200"/>
            <a:ext cx="5714877" cy="908050"/>
          </a:xfrm>
        </p:spPr>
        <p:txBody>
          <a:bodyPr anchor="b"/>
          <a:lstStyle>
            <a:lvl1pPr marL="0" indent="0">
              <a:buNone/>
              <a:defRPr sz="3019" b="1"/>
            </a:lvl1pPr>
            <a:lvl2pPr marL="575066" indent="0">
              <a:buNone/>
              <a:defRPr sz="2516" b="1"/>
            </a:lvl2pPr>
            <a:lvl3pPr marL="1150132" indent="0">
              <a:buNone/>
              <a:defRPr sz="2264" b="1"/>
            </a:lvl3pPr>
            <a:lvl4pPr marL="1725198" indent="0">
              <a:buNone/>
              <a:defRPr sz="2012" b="1"/>
            </a:lvl4pPr>
            <a:lvl5pPr marL="2300265" indent="0">
              <a:buNone/>
              <a:defRPr sz="2012" b="1"/>
            </a:lvl5pPr>
            <a:lvl6pPr marL="2875331" indent="0">
              <a:buNone/>
              <a:defRPr sz="2012" b="1"/>
            </a:lvl6pPr>
            <a:lvl7pPr marL="3450397" indent="0">
              <a:buNone/>
              <a:defRPr sz="2012" b="1"/>
            </a:lvl7pPr>
            <a:lvl8pPr marL="4025463" indent="0">
              <a:buNone/>
              <a:defRPr sz="2012" b="1"/>
            </a:lvl8pPr>
            <a:lvl9pPr marL="4600529" indent="0">
              <a:buNone/>
              <a:defRPr sz="201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807134" y="2762250"/>
            <a:ext cx="5714877" cy="4064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029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84447" y="270589"/>
            <a:ext cx="6073848" cy="90644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Тест названия колонтитула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>
            <a:off x="640977" y="1795463"/>
            <a:ext cx="9933619" cy="35227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2062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5156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2835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6522" y="504826"/>
            <a:ext cx="4335080" cy="1763713"/>
          </a:xfrm>
        </p:spPr>
        <p:txBody>
          <a:bodyPr anchor="b"/>
          <a:lstStyle>
            <a:lvl1pPr>
              <a:defRPr sz="402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877" y="1089025"/>
            <a:ext cx="6807134" cy="5373688"/>
          </a:xfrm>
        </p:spPr>
        <p:txBody>
          <a:bodyPr/>
          <a:lstStyle>
            <a:lvl1pPr>
              <a:defRPr sz="4025"/>
            </a:lvl1pPr>
            <a:lvl2pPr>
              <a:defRPr sz="3522"/>
            </a:lvl2pPr>
            <a:lvl3pPr>
              <a:defRPr sz="3019"/>
            </a:lvl3pPr>
            <a:lvl4pPr>
              <a:defRPr sz="2516"/>
            </a:lvl4pPr>
            <a:lvl5pPr>
              <a:defRPr sz="2516"/>
            </a:lvl5pPr>
            <a:lvl6pPr>
              <a:defRPr sz="2516"/>
            </a:lvl6pPr>
            <a:lvl7pPr>
              <a:defRPr sz="2516"/>
            </a:lvl7pPr>
            <a:lvl8pPr>
              <a:defRPr sz="2516"/>
            </a:lvl8pPr>
            <a:lvl9pPr>
              <a:defRPr sz="251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6522" y="2268538"/>
            <a:ext cx="4335080" cy="4203700"/>
          </a:xfrm>
        </p:spPr>
        <p:txBody>
          <a:bodyPr/>
          <a:lstStyle>
            <a:lvl1pPr marL="0" indent="0">
              <a:buNone/>
              <a:defRPr sz="2012"/>
            </a:lvl1pPr>
            <a:lvl2pPr marL="575066" indent="0">
              <a:buNone/>
              <a:defRPr sz="1761"/>
            </a:lvl2pPr>
            <a:lvl3pPr marL="1150132" indent="0">
              <a:buNone/>
              <a:defRPr sz="1509"/>
            </a:lvl3pPr>
            <a:lvl4pPr marL="1725198" indent="0">
              <a:buNone/>
              <a:defRPr sz="1258"/>
            </a:lvl4pPr>
            <a:lvl5pPr marL="2300265" indent="0">
              <a:buNone/>
              <a:defRPr sz="1258"/>
            </a:lvl5pPr>
            <a:lvl6pPr marL="2875331" indent="0">
              <a:buNone/>
              <a:defRPr sz="1258"/>
            </a:lvl6pPr>
            <a:lvl7pPr marL="3450397" indent="0">
              <a:buNone/>
              <a:defRPr sz="1258"/>
            </a:lvl7pPr>
            <a:lvl8pPr marL="4025463" indent="0">
              <a:buNone/>
              <a:defRPr sz="1258"/>
            </a:lvl8pPr>
            <a:lvl9pPr marL="4600529" indent="0">
              <a:buNone/>
              <a:defRPr sz="125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3853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6522" y="504826"/>
            <a:ext cx="4335080" cy="1763713"/>
          </a:xfrm>
        </p:spPr>
        <p:txBody>
          <a:bodyPr anchor="b"/>
          <a:lstStyle>
            <a:lvl1pPr>
              <a:defRPr sz="402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714877" y="1089025"/>
            <a:ext cx="6807134" cy="5373688"/>
          </a:xfrm>
        </p:spPr>
        <p:txBody>
          <a:bodyPr/>
          <a:lstStyle>
            <a:lvl1pPr marL="0" indent="0">
              <a:buNone/>
              <a:defRPr sz="4025"/>
            </a:lvl1pPr>
            <a:lvl2pPr marL="575066" indent="0">
              <a:buNone/>
              <a:defRPr sz="3522"/>
            </a:lvl2pPr>
            <a:lvl3pPr marL="1150132" indent="0">
              <a:buNone/>
              <a:defRPr sz="3019"/>
            </a:lvl3pPr>
            <a:lvl4pPr marL="1725198" indent="0">
              <a:buNone/>
              <a:defRPr sz="2516"/>
            </a:lvl4pPr>
            <a:lvl5pPr marL="2300265" indent="0">
              <a:buNone/>
              <a:defRPr sz="2516"/>
            </a:lvl5pPr>
            <a:lvl6pPr marL="2875331" indent="0">
              <a:buNone/>
              <a:defRPr sz="2516"/>
            </a:lvl6pPr>
            <a:lvl7pPr marL="3450397" indent="0">
              <a:buNone/>
              <a:defRPr sz="2516"/>
            </a:lvl7pPr>
            <a:lvl8pPr marL="4025463" indent="0">
              <a:buNone/>
              <a:defRPr sz="2516"/>
            </a:lvl8pPr>
            <a:lvl9pPr marL="4600529" indent="0">
              <a:buNone/>
              <a:defRPr sz="2516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6522" y="2268538"/>
            <a:ext cx="4335080" cy="4203700"/>
          </a:xfrm>
        </p:spPr>
        <p:txBody>
          <a:bodyPr/>
          <a:lstStyle>
            <a:lvl1pPr marL="0" indent="0">
              <a:buNone/>
              <a:defRPr sz="2012"/>
            </a:lvl1pPr>
            <a:lvl2pPr marL="575066" indent="0">
              <a:buNone/>
              <a:defRPr sz="1761"/>
            </a:lvl2pPr>
            <a:lvl3pPr marL="1150132" indent="0">
              <a:buNone/>
              <a:defRPr sz="1509"/>
            </a:lvl3pPr>
            <a:lvl4pPr marL="1725198" indent="0">
              <a:buNone/>
              <a:defRPr sz="1258"/>
            </a:lvl4pPr>
            <a:lvl5pPr marL="2300265" indent="0">
              <a:buNone/>
              <a:defRPr sz="1258"/>
            </a:lvl5pPr>
            <a:lvl6pPr marL="2875331" indent="0">
              <a:buNone/>
              <a:defRPr sz="1258"/>
            </a:lvl6pPr>
            <a:lvl7pPr marL="3450397" indent="0">
              <a:buNone/>
              <a:defRPr sz="1258"/>
            </a:lvl7pPr>
            <a:lvl8pPr marL="4025463" indent="0">
              <a:buNone/>
              <a:defRPr sz="1258"/>
            </a:lvl8pPr>
            <a:lvl9pPr marL="4600529" indent="0">
              <a:buNone/>
              <a:defRPr sz="125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8525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7552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2639" y="403225"/>
            <a:ext cx="2897374" cy="64087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24525" y="403225"/>
            <a:ext cx="8506420" cy="64087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318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>
                <a:solidFill>
                  <a:schemeClr val="tx1"/>
                </a:solidFill>
              </a:rPr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72227" y="1764668"/>
            <a:ext cx="5813099" cy="4991131"/>
          </a:xfrm>
        </p:spPr>
        <p:txBody>
          <a:bodyPr>
            <a:normAutofit/>
          </a:bodyPr>
          <a:lstStyle>
            <a:lvl1pPr marL="0" marR="0" indent="0" algn="l" defTabSz="655863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6"/>
              </a:spcAft>
              <a:buClrTx/>
              <a:buSzTx/>
              <a:buFont typeface="Arial"/>
              <a:buNone/>
              <a:tabLst/>
              <a:defRPr sz="1761" baseline="0"/>
            </a:lvl1pPr>
            <a:lvl2pPr>
              <a:defRPr sz="1761"/>
            </a:lvl2pPr>
            <a:lvl3pPr>
              <a:defRPr sz="1761"/>
            </a:lvl3pPr>
            <a:lvl4pPr>
              <a:defRPr sz="1761"/>
            </a:lvl4pPr>
            <a:lvl5pPr>
              <a:defRPr sz="1761"/>
            </a:lvl5pPr>
            <a:lvl6pPr>
              <a:defRPr sz="2641"/>
            </a:lvl6pPr>
            <a:lvl7pPr>
              <a:defRPr sz="2641"/>
            </a:lvl7pPr>
            <a:lvl8pPr>
              <a:defRPr sz="2641"/>
            </a:lvl8pPr>
            <a:lvl9pPr>
              <a:defRPr sz="2641"/>
            </a:lvl9pPr>
          </a:lstStyle>
          <a:p>
            <a:endParaRPr lang="ru-RU" sz="176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975186" y="1764668"/>
            <a:ext cx="5797127" cy="499113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761" baseline="0"/>
            </a:lvl1pPr>
            <a:lvl2pPr>
              <a:defRPr sz="1761"/>
            </a:lvl2pPr>
            <a:lvl3pPr>
              <a:defRPr sz="1761"/>
            </a:lvl3pPr>
            <a:lvl4pPr>
              <a:defRPr sz="1761"/>
            </a:lvl4pPr>
            <a:lvl5pPr>
              <a:defRPr sz="1761"/>
            </a:lvl5pPr>
            <a:lvl6pPr>
              <a:defRPr sz="2641"/>
            </a:lvl6pPr>
            <a:lvl7pPr>
              <a:defRPr sz="2641"/>
            </a:lvl7pPr>
            <a:lvl8pPr>
              <a:defRPr sz="2641"/>
            </a:lvl8pPr>
            <a:lvl9pPr>
              <a:defRPr sz="2641"/>
            </a:lvl9pPr>
          </a:lstStyle>
          <a:p>
            <a:endParaRPr lang="ru-RU" sz="1761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Название колонтитула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7F9E3-D380-C94B-B87A-B3F172C5FE1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extBox 7"/>
          <p:cNvSpPr txBox="1"/>
          <p:nvPr userDrawn="1"/>
        </p:nvSpPr>
        <p:spPr>
          <a:xfrm>
            <a:off x="9700766" y="270588"/>
            <a:ext cx="1613995" cy="557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000">
                <a:solidFill>
                  <a:schemeClr val="tx1"/>
                </a:solidFill>
                <a:latin typeface="Verdana"/>
                <a:cs typeface="Verdana"/>
              </a:rPr>
              <a:t>Фонд «Национальное</a:t>
            </a:r>
          </a:p>
          <a:p>
            <a:pPr>
              <a:lnSpc>
                <a:spcPct val="120000"/>
              </a:lnSpc>
            </a:pPr>
            <a:r>
              <a:rPr lang="ru-RU" sz="1000">
                <a:solidFill>
                  <a:schemeClr val="tx1"/>
                </a:solidFill>
                <a:latin typeface="Verdana"/>
                <a:cs typeface="Verdana"/>
              </a:rPr>
              <a:t>интеллектуальное</a:t>
            </a:r>
          </a:p>
          <a:p>
            <a:pPr>
              <a:lnSpc>
                <a:spcPct val="120000"/>
              </a:lnSpc>
            </a:pPr>
            <a:r>
              <a:rPr lang="ru-RU" sz="1000">
                <a:solidFill>
                  <a:schemeClr val="tx1"/>
                </a:solidFill>
                <a:latin typeface="Verdana"/>
                <a:cs typeface="Verdana"/>
              </a:rPr>
              <a:t>развитие»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11314761" y="270588"/>
            <a:ext cx="1636469" cy="557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000">
                <a:solidFill>
                  <a:schemeClr val="tx1"/>
                </a:solidFill>
                <a:latin typeface="Verdana"/>
                <a:cs typeface="Verdana"/>
              </a:rPr>
              <a:t>Центр национального</a:t>
            </a:r>
            <a:endParaRPr lang="en-US" sz="1000">
              <a:solidFill>
                <a:schemeClr val="tx1"/>
              </a:solidFill>
              <a:latin typeface="Verdana"/>
              <a:cs typeface="Verdana"/>
            </a:endParaRPr>
          </a:p>
          <a:p>
            <a:pPr>
              <a:lnSpc>
                <a:spcPct val="120000"/>
              </a:lnSpc>
            </a:pPr>
            <a:r>
              <a:rPr lang="ru-RU" sz="1000">
                <a:solidFill>
                  <a:schemeClr val="tx1"/>
                </a:solidFill>
                <a:latin typeface="Verdana"/>
                <a:cs typeface="Verdana"/>
              </a:rPr>
              <a:t>интеллектуального</a:t>
            </a:r>
            <a:endParaRPr lang="en-US" sz="1000">
              <a:solidFill>
                <a:schemeClr val="tx1"/>
              </a:solidFill>
              <a:latin typeface="Verdana"/>
              <a:cs typeface="Verdana"/>
            </a:endParaRPr>
          </a:p>
          <a:p>
            <a:pPr>
              <a:lnSpc>
                <a:spcPct val="120000"/>
              </a:lnSpc>
            </a:pPr>
            <a:r>
              <a:rPr lang="ru-RU" sz="1000">
                <a:latin typeface="Verdana"/>
                <a:cs typeface="Verdana"/>
              </a:rPr>
              <a:t>р</a:t>
            </a:r>
            <a:r>
              <a:rPr lang="ru-RU" sz="1000">
                <a:solidFill>
                  <a:schemeClr val="tx1"/>
                </a:solidFill>
                <a:latin typeface="Verdana"/>
                <a:cs typeface="Verdana"/>
              </a:rPr>
              <a:t>езерва МГУ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551408" y="270588"/>
            <a:ext cx="143869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000" err="1">
                <a:solidFill>
                  <a:schemeClr val="tx1"/>
                </a:solidFill>
                <a:latin typeface="Verdana"/>
                <a:cs typeface="Verdana"/>
              </a:rPr>
              <a:t>Иннопрактика</a:t>
            </a:r>
            <a:endParaRPr lang="ru-RU" sz="1000">
              <a:solidFill>
                <a:schemeClr val="tx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094417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2" userDrawn="1">
          <p15:clr>
            <a:srgbClr val="FBAE40"/>
          </p15:clr>
        </p15:guide>
        <p15:guide id="2" pos="8045" userDrawn="1">
          <p15:clr>
            <a:srgbClr val="FBAE40"/>
          </p15:clr>
        </p15:guide>
        <p15:guide id="3" pos="42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72228" y="1764668"/>
            <a:ext cx="3768462" cy="4627666"/>
          </a:xfrm>
        </p:spPr>
        <p:txBody>
          <a:bodyPr>
            <a:normAutofit/>
          </a:bodyPr>
          <a:lstStyle>
            <a:lvl1pPr marL="0" marR="0" indent="0" algn="l" defTabSz="655863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6"/>
              </a:spcAft>
              <a:buClrTx/>
              <a:buSzTx/>
              <a:buFont typeface="Arial"/>
              <a:buNone/>
              <a:tabLst/>
              <a:defRPr sz="1509" baseline="0"/>
            </a:lvl1pPr>
            <a:lvl2pPr>
              <a:defRPr sz="1761"/>
            </a:lvl2pPr>
            <a:lvl3pPr>
              <a:defRPr sz="1761"/>
            </a:lvl3pPr>
            <a:lvl4pPr>
              <a:defRPr sz="1761"/>
            </a:lvl4pPr>
            <a:lvl5pPr>
              <a:defRPr sz="1761"/>
            </a:lvl5pPr>
            <a:lvl6pPr>
              <a:defRPr sz="2641"/>
            </a:lvl6pPr>
            <a:lvl7pPr>
              <a:defRPr sz="2641"/>
            </a:lvl7pPr>
            <a:lvl8pPr>
              <a:defRPr sz="2641"/>
            </a:lvl8pPr>
            <a:lvl9pPr>
              <a:defRPr sz="2641"/>
            </a:lvl9pPr>
          </a:lstStyle>
          <a:p>
            <a:endParaRPr lang="ru-RU" sz="176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B37F-03AA-7A43-BD11-3ED49F2A0C8D}" type="datetime3">
              <a:rPr lang="en-US" smtClean="0"/>
              <a:t>31 March 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Тест названия колонтитула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7F9E3-D380-C94B-B87A-B3F172C5FE1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Содержимое 2"/>
          <p:cNvSpPr>
            <a:spLocks noGrp="1"/>
          </p:cNvSpPr>
          <p:nvPr>
            <p:ph sz="half" idx="13"/>
          </p:nvPr>
        </p:nvSpPr>
        <p:spPr>
          <a:xfrm>
            <a:off x="4838039" y="1764668"/>
            <a:ext cx="3768462" cy="4627666"/>
          </a:xfrm>
        </p:spPr>
        <p:txBody>
          <a:bodyPr>
            <a:normAutofit/>
          </a:bodyPr>
          <a:lstStyle>
            <a:lvl1pPr marL="0" marR="0" indent="0" algn="l" defTabSz="655863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6"/>
              </a:spcAft>
              <a:buClrTx/>
              <a:buSzTx/>
              <a:buFont typeface="Arial"/>
              <a:buNone/>
              <a:tabLst/>
              <a:defRPr sz="1509" baseline="0"/>
            </a:lvl1pPr>
            <a:lvl2pPr>
              <a:defRPr sz="1761"/>
            </a:lvl2pPr>
            <a:lvl3pPr>
              <a:defRPr sz="1761"/>
            </a:lvl3pPr>
            <a:lvl4pPr>
              <a:defRPr sz="1761"/>
            </a:lvl4pPr>
            <a:lvl5pPr>
              <a:defRPr sz="1761"/>
            </a:lvl5pPr>
            <a:lvl6pPr>
              <a:defRPr sz="2641"/>
            </a:lvl6pPr>
            <a:lvl7pPr>
              <a:defRPr sz="2641"/>
            </a:lvl7pPr>
            <a:lvl8pPr>
              <a:defRPr sz="2641"/>
            </a:lvl8pPr>
            <a:lvl9pPr>
              <a:defRPr sz="2641"/>
            </a:lvl9pPr>
          </a:lstStyle>
          <a:p>
            <a:endParaRPr lang="ru-RU" sz="1761" dirty="0"/>
          </a:p>
        </p:txBody>
      </p:sp>
      <p:sp>
        <p:nvSpPr>
          <p:cNvPr id="15" name="Содержимое 2"/>
          <p:cNvSpPr>
            <a:spLocks noGrp="1"/>
          </p:cNvSpPr>
          <p:nvPr>
            <p:ph sz="half" idx="14"/>
          </p:nvPr>
        </p:nvSpPr>
        <p:spPr>
          <a:xfrm>
            <a:off x="9003850" y="1764668"/>
            <a:ext cx="3768462" cy="4627666"/>
          </a:xfrm>
        </p:spPr>
        <p:txBody>
          <a:bodyPr>
            <a:normAutofit/>
          </a:bodyPr>
          <a:lstStyle>
            <a:lvl1pPr marL="0" marR="0" indent="0" algn="l" defTabSz="655863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6"/>
              </a:spcAft>
              <a:buClrTx/>
              <a:buSzTx/>
              <a:buFont typeface="Arial"/>
              <a:buNone/>
              <a:tabLst/>
              <a:defRPr sz="1509" baseline="0"/>
            </a:lvl1pPr>
            <a:lvl2pPr>
              <a:defRPr sz="1761"/>
            </a:lvl2pPr>
            <a:lvl3pPr>
              <a:defRPr sz="1761"/>
            </a:lvl3pPr>
            <a:lvl4pPr>
              <a:defRPr sz="1761"/>
            </a:lvl4pPr>
            <a:lvl5pPr>
              <a:defRPr sz="1761"/>
            </a:lvl5pPr>
            <a:lvl6pPr>
              <a:defRPr sz="2641"/>
            </a:lvl6pPr>
            <a:lvl7pPr>
              <a:defRPr sz="2641"/>
            </a:lvl7pPr>
            <a:lvl8pPr>
              <a:defRPr sz="2641"/>
            </a:lvl8pPr>
            <a:lvl9pPr>
              <a:defRPr sz="2641"/>
            </a:lvl9pPr>
          </a:lstStyle>
          <a:p>
            <a:endParaRPr lang="ru-RU" sz="1761" dirty="0"/>
          </a:p>
        </p:txBody>
      </p:sp>
    </p:spTree>
    <p:extLst>
      <p:ext uri="{BB962C8B-B14F-4D97-AF65-F5344CB8AC3E}">
        <p14:creationId xmlns:p14="http://schemas.microsoft.com/office/powerpoint/2010/main" val="1805980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72228" y="2032066"/>
            <a:ext cx="11268785" cy="553549"/>
          </a:xfrm>
        </p:spPr>
        <p:txBody>
          <a:bodyPr/>
          <a:lstStyle>
            <a:lvl1pPr marL="0" indent="0">
              <a:buNone/>
              <a:defRPr sz="2767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pPr lvl="0"/>
            <a:r>
              <a:rPr lang="ru-RU" dirty="0"/>
              <a:t>Крупный текст 20-22.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2178-2A4B-C54B-8708-756A42EFAE09}" type="datetime3">
              <a:rPr lang="en-US" smtClean="0"/>
              <a:t>31 March 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Тест названия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7F9E3-D380-C94B-B87A-B3F172C5F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933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72228" y="2032066"/>
            <a:ext cx="3885604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pPr lvl="0"/>
            <a:r>
              <a:rPr lang="ru-RU" dirty="0"/>
              <a:t>Фотоизображение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0A51-D473-7640-8B9F-95A81AE595FD}" type="datetime3">
              <a:rPr lang="en-US" smtClean="0"/>
              <a:t>31 March 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Тест названия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7F9E3-D380-C94B-B87A-B3F172C5FE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5058342" y="2032065"/>
            <a:ext cx="6882671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endParaRPr lang="ru-RU" sz="1761" dirty="0"/>
          </a:p>
        </p:txBody>
      </p:sp>
    </p:spTree>
    <p:extLst>
      <p:ext uri="{BB962C8B-B14F-4D97-AF65-F5344CB8AC3E}">
        <p14:creationId xmlns:p14="http://schemas.microsoft.com/office/powerpoint/2010/main" val="1987912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8886708" y="2032066"/>
            <a:ext cx="3885604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pPr lvl="0"/>
            <a:r>
              <a:rPr lang="ru-RU" dirty="0"/>
              <a:t>Фотоизображение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0A51-D473-7640-8B9F-95A81AE595FD}" type="datetime3">
              <a:rPr lang="en-US" smtClean="0"/>
              <a:t>31 March 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Тест названия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7F9E3-D380-C94B-B87A-B3F172C5FE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641839" y="2032065"/>
            <a:ext cx="7848407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endParaRPr lang="ru-RU" sz="1761" dirty="0"/>
          </a:p>
        </p:txBody>
      </p:sp>
    </p:spTree>
    <p:extLst>
      <p:ext uri="{BB962C8B-B14F-4D97-AF65-F5344CB8AC3E}">
        <p14:creationId xmlns:p14="http://schemas.microsoft.com/office/powerpoint/2010/main" val="2218235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72228" y="2032066"/>
            <a:ext cx="3885604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pPr lvl="0"/>
            <a:r>
              <a:rPr lang="ru-RU" dirty="0"/>
              <a:t>Фотоизображение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0A51-D473-7640-8B9F-95A81AE595FD}" type="datetime3">
              <a:rPr lang="en-US" smtClean="0"/>
              <a:t>31 March 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Тест названия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7F9E3-D380-C94B-B87A-B3F172C5FE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5058342" y="2032065"/>
            <a:ext cx="6882671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endParaRPr lang="ru-RU" sz="1761" dirty="0"/>
          </a:p>
        </p:txBody>
      </p:sp>
      <p:sp>
        <p:nvSpPr>
          <p:cNvPr id="8" name="Содержимое 2"/>
          <p:cNvSpPr>
            <a:spLocks noGrp="1"/>
          </p:cNvSpPr>
          <p:nvPr>
            <p:ph idx="14" hasCustomPrompt="1"/>
          </p:nvPr>
        </p:nvSpPr>
        <p:spPr>
          <a:xfrm>
            <a:off x="672228" y="4326533"/>
            <a:ext cx="3885604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pPr lvl="0"/>
            <a:r>
              <a:rPr lang="ru-RU" dirty="0"/>
              <a:t>Фотоизображение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678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8055408" y="2032066"/>
            <a:ext cx="3885604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pPr lvl="0"/>
            <a:r>
              <a:rPr lang="ru-RU" dirty="0"/>
              <a:t>Фотоизображение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0A51-D473-7640-8B9F-95A81AE595FD}" type="datetime3">
              <a:rPr lang="en-US" smtClean="0"/>
              <a:t>31 March 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Тест названия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7F9E3-D380-C94B-B87A-B3F172C5FE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641840" y="2032065"/>
            <a:ext cx="7036189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endParaRPr lang="ru-RU" sz="1761" dirty="0"/>
          </a:p>
        </p:txBody>
      </p:sp>
      <p:sp>
        <p:nvSpPr>
          <p:cNvPr id="8" name="Содержимое 2"/>
          <p:cNvSpPr>
            <a:spLocks noGrp="1"/>
          </p:cNvSpPr>
          <p:nvPr>
            <p:ph idx="14" hasCustomPrompt="1"/>
          </p:nvPr>
        </p:nvSpPr>
        <p:spPr>
          <a:xfrm>
            <a:off x="8055408" y="4326533"/>
            <a:ext cx="3885604" cy="352276"/>
          </a:xfrm>
        </p:spPr>
        <p:txBody>
          <a:bodyPr/>
          <a:lstStyle>
            <a:lvl1pPr marL="0" indent="0">
              <a:buNone/>
              <a:defRPr sz="1761" i="0"/>
            </a:lvl1pPr>
            <a:lvl2pPr marL="341446" indent="0">
              <a:buNone/>
              <a:defRPr/>
            </a:lvl2pPr>
            <a:lvl3pPr marL="680895" indent="0">
              <a:buNone/>
              <a:defRPr sz="1509"/>
            </a:lvl3pPr>
            <a:lvl4pPr marL="904532" indent="0">
              <a:buNone/>
              <a:defRPr/>
            </a:lvl4pPr>
            <a:lvl5pPr marL="2623739" indent="0">
              <a:buNone/>
              <a:defRPr/>
            </a:lvl5pPr>
          </a:lstStyle>
          <a:p>
            <a:pPr lvl="0"/>
            <a:r>
              <a:rPr lang="ru-RU" dirty="0"/>
              <a:t>Фотоизображение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273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229" y="302866"/>
            <a:ext cx="6073848" cy="71316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заголовка</a:t>
            </a:r>
            <a:r>
              <a:rPr lang="en-US" dirty="0"/>
              <a:t> </a:t>
            </a:r>
            <a:r>
              <a:rPr lang="ru-RU" dirty="0"/>
              <a:t>в две три четыре или еще много текста написать можно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2228" y="2032066"/>
            <a:ext cx="5142201" cy="3668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err="1"/>
              <a:t>Образец</a:t>
            </a:r>
            <a:r>
              <a:rPr lang="en-US" dirty="0"/>
              <a:t> </a:t>
            </a:r>
            <a:r>
              <a:rPr lang="en-US" dirty="0" err="1"/>
              <a:t>текста</a:t>
            </a:r>
            <a:endParaRPr lang="en-US" dirty="0"/>
          </a:p>
          <a:p>
            <a:pPr lvl="1"/>
            <a:r>
              <a:rPr lang="en-US" dirty="0" err="1"/>
              <a:t>Второй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2"/>
            <a:r>
              <a:rPr lang="en-US" dirty="0" err="1"/>
              <a:t>Третий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en-US" dirty="0"/>
          </a:p>
          <a:p>
            <a:pPr lvl="3"/>
            <a:r>
              <a:rPr lang="en-US" dirty="0" err="1"/>
              <a:t>Четвертый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endParaRPr lang="ru-RU" dirty="0"/>
          </a:p>
          <a:p>
            <a:pPr lvl="4"/>
            <a:r>
              <a:rPr lang="ru-RU" dirty="0"/>
              <a:t>Пятый уровень</a:t>
            </a:r>
            <a:endParaRPr lang="en-US" dirty="0"/>
          </a:p>
          <a:p>
            <a:pPr lvl="4"/>
            <a:endParaRPr lang="ru-RU" dirty="0"/>
          </a:p>
          <a:p>
            <a:pPr lvl="4"/>
            <a:endParaRPr lang="ru-RU" dirty="0"/>
          </a:p>
          <a:p>
            <a:pPr lvl="4"/>
            <a:endParaRPr lang="ru-RU" dirty="0"/>
          </a:p>
          <a:p>
            <a:pPr lvl="4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490246" y="7009643"/>
            <a:ext cx="3450766" cy="40265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006">
                <a:solidFill>
                  <a:schemeClr val="tx1">
                    <a:tint val="75000"/>
                  </a:schemeClr>
                </a:solidFill>
                <a:latin typeface="Verdana"/>
                <a:cs typeface="Verdana"/>
              </a:defRPr>
            </a:lvl1pPr>
          </a:lstStyle>
          <a:p>
            <a:fld id="{976EB7C7-CF18-0840-BCAC-2A89819A2068}" type="datetime3">
              <a:rPr lang="en-US" smtClean="0"/>
              <a:t>31 March 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41840" y="7009643"/>
            <a:ext cx="4257439" cy="40265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6">
                <a:solidFill>
                  <a:schemeClr val="tx1">
                    <a:tint val="75000"/>
                  </a:schemeClr>
                </a:solidFill>
                <a:latin typeface="Verdana"/>
                <a:cs typeface="Verdana"/>
              </a:defRPr>
            </a:lvl1pPr>
          </a:lstStyle>
          <a:p>
            <a:r>
              <a:rPr lang="ru-RU"/>
              <a:t>Тест названия колонтитула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2201919" y="7009643"/>
            <a:ext cx="570394" cy="40265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006">
                <a:solidFill>
                  <a:schemeClr val="tx1">
                    <a:tint val="75000"/>
                  </a:schemeClr>
                </a:solidFill>
                <a:latin typeface="Verdana"/>
                <a:cs typeface="Verdana"/>
              </a:defRPr>
            </a:lvl1pPr>
          </a:lstStyle>
          <a:p>
            <a:fld id="{D087F9E3-D380-C94B-B87A-B3F172C5FE1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Изображение 8" descr="Colors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5106" y="0"/>
            <a:ext cx="1012457" cy="3219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674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</p:sldLayoutIdLst>
  <p:hf hdr="0"/>
  <p:txStyles>
    <p:titleStyle>
      <a:lvl1pPr algn="l" defTabSz="655863" rtl="0" eaLnBrk="1" latinLnBrk="0" hangingPunct="1">
        <a:lnSpc>
          <a:spcPct val="110000"/>
        </a:lnSpc>
        <a:spcBef>
          <a:spcPct val="0"/>
        </a:spcBef>
        <a:spcAft>
          <a:spcPts val="1006"/>
        </a:spcAft>
        <a:buNone/>
        <a:defRPr sz="2012" kern="1200" baseline="0">
          <a:solidFill>
            <a:schemeClr val="bg1"/>
          </a:solidFill>
          <a:latin typeface="Verdana"/>
          <a:ea typeface="+mj-ea"/>
          <a:cs typeface="Verdana"/>
        </a:defRPr>
      </a:lvl1pPr>
    </p:titleStyle>
    <p:bodyStyle>
      <a:lvl1pPr marL="221641" indent="-221641" algn="l" defTabSz="655863" rtl="0" eaLnBrk="1" latinLnBrk="0" hangingPunct="1">
        <a:lnSpc>
          <a:spcPct val="130000"/>
        </a:lnSpc>
        <a:spcBef>
          <a:spcPts val="0"/>
        </a:spcBef>
        <a:spcAft>
          <a:spcPts val="1006"/>
        </a:spcAft>
        <a:buFont typeface="Arial"/>
        <a:buChar char="•"/>
        <a:defRPr sz="1761" kern="1200">
          <a:solidFill>
            <a:schemeClr val="tx1"/>
          </a:solidFill>
          <a:latin typeface="Verdana"/>
          <a:ea typeface="+mn-ea"/>
          <a:cs typeface="Verdana"/>
        </a:defRPr>
      </a:lvl1pPr>
      <a:lvl2pPr marL="565083" indent="-223637" algn="l" defTabSz="655863" rtl="0" eaLnBrk="1" latinLnBrk="0" hangingPunct="1">
        <a:lnSpc>
          <a:spcPct val="130000"/>
        </a:lnSpc>
        <a:spcBef>
          <a:spcPts val="0"/>
        </a:spcBef>
        <a:spcAft>
          <a:spcPts val="1006"/>
        </a:spcAft>
        <a:buFont typeface="Arial"/>
        <a:buChar char="–"/>
        <a:defRPr sz="1635" kern="1200">
          <a:solidFill>
            <a:schemeClr val="tx1"/>
          </a:solidFill>
          <a:latin typeface="Verdana"/>
          <a:ea typeface="+mn-ea"/>
          <a:cs typeface="Verdana"/>
        </a:defRPr>
      </a:lvl2pPr>
      <a:lvl3pPr marL="788720" indent="-223637" algn="l" defTabSz="655863" rtl="0" eaLnBrk="1" latinLnBrk="0" hangingPunct="1">
        <a:lnSpc>
          <a:spcPct val="130000"/>
        </a:lnSpc>
        <a:spcBef>
          <a:spcPts val="0"/>
        </a:spcBef>
        <a:spcAft>
          <a:spcPts val="1006"/>
        </a:spcAft>
        <a:buFont typeface="Arial"/>
        <a:buChar char="•"/>
        <a:defRPr sz="1509" kern="1200">
          <a:solidFill>
            <a:schemeClr val="tx1"/>
          </a:solidFill>
          <a:latin typeface="Verdana"/>
          <a:ea typeface="+mn-ea"/>
          <a:cs typeface="Verdana"/>
        </a:defRPr>
      </a:lvl3pPr>
      <a:lvl4pPr marL="1012357" indent="-223637" algn="l" defTabSz="655863" rtl="0" eaLnBrk="1" latinLnBrk="0" hangingPunct="1">
        <a:lnSpc>
          <a:spcPct val="130000"/>
        </a:lnSpc>
        <a:spcBef>
          <a:spcPts val="0"/>
        </a:spcBef>
        <a:spcAft>
          <a:spcPts val="1006"/>
        </a:spcAft>
        <a:buFont typeface="Arial"/>
        <a:buChar char="–"/>
        <a:defRPr sz="1384" kern="1200">
          <a:solidFill>
            <a:schemeClr val="tx1"/>
          </a:solidFill>
          <a:latin typeface="Verdana"/>
          <a:ea typeface="+mn-ea"/>
          <a:cs typeface="Verdana"/>
        </a:defRPr>
      </a:lvl4pPr>
      <a:lvl5pPr marL="1235994" indent="-223637" algn="l" defTabSz="655863" rtl="0" eaLnBrk="1" latinLnBrk="0" hangingPunct="1">
        <a:lnSpc>
          <a:spcPct val="130000"/>
        </a:lnSpc>
        <a:spcBef>
          <a:spcPts val="0"/>
        </a:spcBef>
        <a:spcAft>
          <a:spcPts val="1006"/>
        </a:spcAft>
        <a:buFont typeface="Lucida Grande"/>
        <a:buChar char="‣"/>
        <a:tabLst/>
        <a:defRPr sz="1384" kern="1200" baseline="0">
          <a:solidFill>
            <a:schemeClr val="tx1"/>
          </a:solidFill>
          <a:latin typeface="Verdana"/>
          <a:ea typeface="+mn-ea"/>
          <a:cs typeface="Verdana"/>
        </a:defRPr>
      </a:lvl5pPr>
      <a:lvl6pPr marL="3607246" indent="-327931" algn="l" defTabSz="655863" rtl="0" eaLnBrk="1" latinLnBrk="0" hangingPunct="1">
        <a:spcBef>
          <a:spcPct val="20000"/>
        </a:spcBef>
        <a:buFont typeface="Arial"/>
        <a:buChar char="•"/>
        <a:defRPr sz="2893" kern="1200">
          <a:solidFill>
            <a:schemeClr val="tx1"/>
          </a:solidFill>
          <a:latin typeface="+mn-lt"/>
          <a:ea typeface="+mn-ea"/>
          <a:cs typeface="+mn-cs"/>
        </a:defRPr>
      </a:lvl6pPr>
      <a:lvl7pPr marL="4263109" indent="-327931" algn="l" defTabSz="655863" rtl="0" eaLnBrk="1" latinLnBrk="0" hangingPunct="1">
        <a:spcBef>
          <a:spcPct val="20000"/>
        </a:spcBef>
        <a:buFont typeface="Arial"/>
        <a:buChar char="•"/>
        <a:defRPr sz="2893" kern="1200">
          <a:solidFill>
            <a:schemeClr val="tx1"/>
          </a:solidFill>
          <a:latin typeface="+mn-lt"/>
          <a:ea typeface="+mn-ea"/>
          <a:cs typeface="+mn-cs"/>
        </a:defRPr>
      </a:lvl7pPr>
      <a:lvl8pPr marL="4918973" indent="-327931" algn="l" defTabSz="655863" rtl="0" eaLnBrk="1" latinLnBrk="0" hangingPunct="1">
        <a:spcBef>
          <a:spcPct val="20000"/>
        </a:spcBef>
        <a:buFont typeface="Arial"/>
        <a:buChar char="•"/>
        <a:defRPr sz="2893" kern="1200">
          <a:solidFill>
            <a:schemeClr val="tx1"/>
          </a:solidFill>
          <a:latin typeface="+mn-lt"/>
          <a:ea typeface="+mn-ea"/>
          <a:cs typeface="+mn-cs"/>
        </a:defRPr>
      </a:lvl8pPr>
      <a:lvl9pPr marL="5574835" indent="-327931" algn="l" defTabSz="655863" rtl="0" eaLnBrk="1" latinLnBrk="0" hangingPunct="1">
        <a:spcBef>
          <a:spcPct val="20000"/>
        </a:spcBef>
        <a:buFont typeface="Arial"/>
        <a:buChar char="•"/>
        <a:defRPr sz="28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55863" rtl="0" eaLnBrk="1" latinLnBrk="0" hangingPunct="1">
        <a:defRPr sz="2641" kern="1200">
          <a:solidFill>
            <a:schemeClr val="tx1"/>
          </a:solidFill>
          <a:latin typeface="+mn-lt"/>
          <a:ea typeface="+mn-ea"/>
          <a:cs typeface="+mn-cs"/>
        </a:defRPr>
      </a:lvl1pPr>
      <a:lvl2pPr marL="655863" algn="l" defTabSz="655863" rtl="0" eaLnBrk="1" latinLnBrk="0" hangingPunct="1">
        <a:defRPr sz="2641" kern="1200">
          <a:solidFill>
            <a:schemeClr val="tx1"/>
          </a:solidFill>
          <a:latin typeface="+mn-lt"/>
          <a:ea typeface="+mn-ea"/>
          <a:cs typeface="+mn-cs"/>
        </a:defRPr>
      </a:lvl2pPr>
      <a:lvl3pPr marL="1311726" algn="l" defTabSz="655863" rtl="0" eaLnBrk="1" latinLnBrk="0" hangingPunct="1">
        <a:defRPr sz="2641" kern="1200">
          <a:solidFill>
            <a:schemeClr val="tx1"/>
          </a:solidFill>
          <a:latin typeface="+mn-lt"/>
          <a:ea typeface="+mn-ea"/>
          <a:cs typeface="+mn-cs"/>
        </a:defRPr>
      </a:lvl3pPr>
      <a:lvl4pPr marL="1967589" algn="l" defTabSz="655863" rtl="0" eaLnBrk="1" latinLnBrk="0" hangingPunct="1">
        <a:defRPr sz="2641" kern="1200">
          <a:solidFill>
            <a:schemeClr val="tx1"/>
          </a:solidFill>
          <a:latin typeface="+mn-lt"/>
          <a:ea typeface="+mn-ea"/>
          <a:cs typeface="+mn-cs"/>
        </a:defRPr>
      </a:lvl4pPr>
      <a:lvl5pPr marL="2623451" algn="l" defTabSz="655863" rtl="0" eaLnBrk="1" latinLnBrk="0" hangingPunct="1">
        <a:defRPr sz="2641" kern="1200">
          <a:solidFill>
            <a:schemeClr val="tx1"/>
          </a:solidFill>
          <a:latin typeface="+mn-lt"/>
          <a:ea typeface="+mn-ea"/>
          <a:cs typeface="+mn-cs"/>
        </a:defRPr>
      </a:lvl5pPr>
      <a:lvl6pPr marL="3279315" algn="l" defTabSz="655863" rtl="0" eaLnBrk="1" latinLnBrk="0" hangingPunct="1">
        <a:defRPr sz="2641" kern="1200">
          <a:solidFill>
            <a:schemeClr val="tx1"/>
          </a:solidFill>
          <a:latin typeface="+mn-lt"/>
          <a:ea typeface="+mn-ea"/>
          <a:cs typeface="+mn-cs"/>
        </a:defRPr>
      </a:lvl6pPr>
      <a:lvl7pPr marL="3935178" algn="l" defTabSz="655863" rtl="0" eaLnBrk="1" latinLnBrk="0" hangingPunct="1">
        <a:defRPr sz="2641" kern="1200">
          <a:solidFill>
            <a:schemeClr val="tx1"/>
          </a:solidFill>
          <a:latin typeface="+mn-lt"/>
          <a:ea typeface="+mn-ea"/>
          <a:cs typeface="+mn-cs"/>
        </a:defRPr>
      </a:lvl7pPr>
      <a:lvl8pPr marL="4591040" algn="l" defTabSz="655863" rtl="0" eaLnBrk="1" latinLnBrk="0" hangingPunct="1">
        <a:defRPr sz="2641" kern="1200">
          <a:solidFill>
            <a:schemeClr val="tx1"/>
          </a:solidFill>
          <a:latin typeface="+mn-lt"/>
          <a:ea typeface="+mn-ea"/>
          <a:cs typeface="+mn-cs"/>
        </a:defRPr>
      </a:lvl8pPr>
      <a:lvl9pPr marL="5246904" algn="l" defTabSz="655863" rtl="0" eaLnBrk="1" latinLnBrk="0" hangingPunct="1">
        <a:defRPr sz="26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4525" y="403225"/>
            <a:ext cx="11595489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4525" y="2012951"/>
            <a:ext cx="11595489" cy="4799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24525" y="7010400"/>
            <a:ext cx="302517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58578-821A-41B2-95D5-6B07CB7AEF1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452892" y="7010400"/>
            <a:ext cx="4538755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494843" y="7010400"/>
            <a:ext cx="302517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9B591-9906-462B-82A3-596B806A77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08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1150132" rtl="0" eaLnBrk="1" latinLnBrk="0" hangingPunct="1">
        <a:lnSpc>
          <a:spcPct val="90000"/>
        </a:lnSpc>
        <a:spcBef>
          <a:spcPct val="0"/>
        </a:spcBef>
        <a:buNone/>
        <a:defRPr sz="55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7533" indent="-287533" algn="l" defTabSz="1150132" rtl="0" eaLnBrk="1" latinLnBrk="0" hangingPunct="1">
        <a:lnSpc>
          <a:spcPct val="90000"/>
        </a:lnSpc>
        <a:spcBef>
          <a:spcPts val="1258"/>
        </a:spcBef>
        <a:buFont typeface="Arial" panose="020B0604020202020204" pitchFamily="34" charset="0"/>
        <a:buChar char="•"/>
        <a:defRPr sz="3522" kern="1200">
          <a:solidFill>
            <a:schemeClr val="tx1"/>
          </a:solidFill>
          <a:latin typeface="+mn-lt"/>
          <a:ea typeface="+mn-ea"/>
          <a:cs typeface="+mn-cs"/>
        </a:defRPr>
      </a:lvl1pPr>
      <a:lvl2pPr marL="862599" indent="-287533" algn="l" defTabSz="1150132" rtl="0" eaLnBrk="1" latinLnBrk="0" hangingPunct="1">
        <a:lnSpc>
          <a:spcPct val="90000"/>
        </a:lnSpc>
        <a:spcBef>
          <a:spcPts val="629"/>
        </a:spcBef>
        <a:buFont typeface="Arial" panose="020B0604020202020204" pitchFamily="34" charset="0"/>
        <a:buChar char="•"/>
        <a:defRPr sz="3019" kern="1200">
          <a:solidFill>
            <a:schemeClr val="tx1"/>
          </a:solidFill>
          <a:latin typeface="+mn-lt"/>
          <a:ea typeface="+mn-ea"/>
          <a:cs typeface="+mn-cs"/>
        </a:defRPr>
      </a:lvl2pPr>
      <a:lvl3pPr marL="1437665" indent="-287533" algn="l" defTabSz="1150132" rtl="0" eaLnBrk="1" latinLnBrk="0" hangingPunct="1">
        <a:lnSpc>
          <a:spcPct val="90000"/>
        </a:lnSpc>
        <a:spcBef>
          <a:spcPts val="629"/>
        </a:spcBef>
        <a:buFont typeface="Arial" panose="020B0604020202020204" pitchFamily="34" charset="0"/>
        <a:buChar char="•"/>
        <a:defRPr sz="2516" kern="1200">
          <a:solidFill>
            <a:schemeClr val="tx1"/>
          </a:solidFill>
          <a:latin typeface="+mn-lt"/>
          <a:ea typeface="+mn-ea"/>
          <a:cs typeface="+mn-cs"/>
        </a:defRPr>
      </a:lvl3pPr>
      <a:lvl4pPr marL="2012732" indent="-287533" algn="l" defTabSz="1150132" rtl="0" eaLnBrk="1" latinLnBrk="0" hangingPunct="1">
        <a:lnSpc>
          <a:spcPct val="90000"/>
        </a:lnSpc>
        <a:spcBef>
          <a:spcPts val="629"/>
        </a:spcBef>
        <a:buFont typeface="Arial" panose="020B0604020202020204" pitchFamily="34" charset="0"/>
        <a:buChar char="•"/>
        <a:defRPr sz="2264" kern="1200">
          <a:solidFill>
            <a:schemeClr val="tx1"/>
          </a:solidFill>
          <a:latin typeface="+mn-lt"/>
          <a:ea typeface="+mn-ea"/>
          <a:cs typeface="+mn-cs"/>
        </a:defRPr>
      </a:lvl4pPr>
      <a:lvl5pPr marL="2587798" indent="-287533" algn="l" defTabSz="1150132" rtl="0" eaLnBrk="1" latinLnBrk="0" hangingPunct="1">
        <a:lnSpc>
          <a:spcPct val="90000"/>
        </a:lnSpc>
        <a:spcBef>
          <a:spcPts val="629"/>
        </a:spcBef>
        <a:buFont typeface="Arial" panose="020B0604020202020204" pitchFamily="34" charset="0"/>
        <a:buChar char="•"/>
        <a:defRPr sz="2264" kern="1200">
          <a:solidFill>
            <a:schemeClr val="tx1"/>
          </a:solidFill>
          <a:latin typeface="+mn-lt"/>
          <a:ea typeface="+mn-ea"/>
          <a:cs typeface="+mn-cs"/>
        </a:defRPr>
      </a:lvl5pPr>
      <a:lvl6pPr marL="3162864" indent="-287533" algn="l" defTabSz="1150132" rtl="0" eaLnBrk="1" latinLnBrk="0" hangingPunct="1">
        <a:lnSpc>
          <a:spcPct val="90000"/>
        </a:lnSpc>
        <a:spcBef>
          <a:spcPts val="629"/>
        </a:spcBef>
        <a:buFont typeface="Arial" panose="020B0604020202020204" pitchFamily="34" charset="0"/>
        <a:buChar char="•"/>
        <a:defRPr sz="2264" kern="1200">
          <a:solidFill>
            <a:schemeClr val="tx1"/>
          </a:solidFill>
          <a:latin typeface="+mn-lt"/>
          <a:ea typeface="+mn-ea"/>
          <a:cs typeface="+mn-cs"/>
        </a:defRPr>
      </a:lvl6pPr>
      <a:lvl7pPr marL="3737930" indent="-287533" algn="l" defTabSz="1150132" rtl="0" eaLnBrk="1" latinLnBrk="0" hangingPunct="1">
        <a:lnSpc>
          <a:spcPct val="90000"/>
        </a:lnSpc>
        <a:spcBef>
          <a:spcPts val="629"/>
        </a:spcBef>
        <a:buFont typeface="Arial" panose="020B0604020202020204" pitchFamily="34" charset="0"/>
        <a:buChar char="•"/>
        <a:defRPr sz="2264" kern="1200">
          <a:solidFill>
            <a:schemeClr val="tx1"/>
          </a:solidFill>
          <a:latin typeface="+mn-lt"/>
          <a:ea typeface="+mn-ea"/>
          <a:cs typeface="+mn-cs"/>
        </a:defRPr>
      </a:lvl7pPr>
      <a:lvl8pPr marL="4312996" indent="-287533" algn="l" defTabSz="1150132" rtl="0" eaLnBrk="1" latinLnBrk="0" hangingPunct="1">
        <a:lnSpc>
          <a:spcPct val="90000"/>
        </a:lnSpc>
        <a:spcBef>
          <a:spcPts val="629"/>
        </a:spcBef>
        <a:buFont typeface="Arial" panose="020B0604020202020204" pitchFamily="34" charset="0"/>
        <a:buChar char="•"/>
        <a:defRPr sz="2264" kern="1200">
          <a:solidFill>
            <a:schemeClr val="tx1"/>
          </a:solidFill>
          <a:latin typeface="+mn-lt"/>
          <a:ea typeface="+mn-ea"/>
          <a:cs typeface="+mn-cs"/>
        </a:defRPr>
      </a:lvl8pPr>
      <a:lvl9pPr marL="4888062" indent="-287533" algn="l" defTabSz="1150132" rtl="0" eaLnBrk="1" latinLnBrk="0" hangingPunct="1">
        <a:lnSpc>
          <a:spcPct val="90000"/>
        </a:lnSpc>
        <a:spcBef>
          <a:spcPts val="629"/>
        </a:spcBef>
        <a:buFont typeface="Arial" panose="020B0604020202020204" pitchFamily="34" charset="0"/>
        <a:buChar char="•"/>
        <a:defRPr sz="22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1pPr>
      <a:lvl2pPr marL="575066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2pPr>
      <a:lvl3pPr marL="1150132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3pPr>
      <a:lvl4pPr marL="1725198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4pPr>
      <a:lvl5pPr marL="2300265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5pPr>
      <a:lvl6pPr marL="2875331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6pPr>
      <a:lvl7pPr marL="3450397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7pPr>
      <a:lvl8pPr marL="4025463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8pPr>
      <a:lvl9pPr marL="4600529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11" Type="http://schemas.openxmlformats.org/officeDocument/2006/relationships/image" Target="../media/image16.jpg"/><Relationship Id="rId5" Type="http://schemas.openxmlformats.org/officeDocument/2006/relationships/image" Target="../media/image10.jpg"/><Relationship Id="rId15" Type="http://schemas.openxmlformats.org/officeDocument/2006/relationships/image" Target="../media/image21.svg"/><Relationship Id="rId10" Type="http://schemas.openxmlformats.org/officeDocument/2006/relationships/image" Target="../media/image15.jpg"/><Relationship Id="rId4" Type="http://schemas.openxmlformats.org/officeDocument/2006/relationships/image" Target="../media/image9.png"/><Relationship Id="rId9" Type="http://schemas.openxmlformats.org/officeDocument/2006/relationships/image" Target="../media/image14.jpg"/><Relationship Id="rId1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61" b="11916"/>
          <a:stretch/>
        </p:blipFill>
        <p:spPr>
          <a:xfrm>
            <a:off x="3329786" y="150"/>
            <a:ext cx="10135759" cy="6737529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 rot="20070173">
            <a:off x="5676347" y="-873943"/>
            <a:ext cx="483164" cy="9310735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5"/>
          </a:p>
        </p:txBody>
      </p:sp>
      <p:sp>
        <p:nvSpPr>
          <p:cNvPr id="8" name="Прямоугольник 7"/>
          <p:cNvSpPr/>
          <p:nvPr/>
        </p:nvSpPr>
        <p:spPr>
          <a:xfrm>
            <a:off x="5188752" y="6169456"/>
            <a:ext cx="8276792" cy="1393245"/>
          </a:xfrm>
          <a:prstGeom prst="rect">
            <a:avLst/>
          </a:prstGeom>
          <a:solidFill>
            <a:srgbClr val="2078B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834" tIns="50417" rIns="100834" bIns="504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575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0070173">
            <a:off x="5132459" y="-906813"/>
            <a:ext cx="483164" cy="9310735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5"/>
          </a:p>
        </p:txBody>
      </p:sp>
      <p:sp>
        <p:nvSpPr>
          <p:cNvPr id="15" name="Прямоугольник 14"/>
          <p:cNvSpPr/>
          <p:nvPr/>
        </p:nvSpPr>
        <p:spPr>
          <a:xfrm>
            <a:off x="-1" y="149"/>
            <a:ext cx="3342006" cy="7562552"/>
          </a:xfrm>
          <a:prstGeom prst="rect">
            <a:avLst/>
          </a:prstGeom>
          <a:solidFill>
            <a:srgbClr val="2A43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5"/>
          </a:p>
        </p:txBody>
      </p:sp>
      <p:sp>
        <p:nvSpPr>
          <p:cNvPr id="11" name="Прямоугольный треугольник 10"/>
          <p:cNvSpPr/>
          <p:nvPr/>
        </p:nvSpPr>
        <p:spPr>
          <a:xfrm rot="16200000" flipV="1">
            <a:off x="1355120" y="1974814"/>
            <a:ext cx="7562551" cy="3613219"/>
          </a:xfrm>
          <a:prstGeom prst="rtTriangle">
            <a:avLst/>
          </a:prstGeom>
          <a:solidFill>
            <a:srgbClr val="2A4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5"/>
          </a:p>
        </p:txBody>
      </p:sp>
      <p:sp>
        <p:nvSpPr>
          <p:cNvPr id="13" name="Прямоугольный треугольник 12"/>
          <p:cNvSpPr/>
          <p:nvPr/>
        </p:nvSpPr>
        <p:spPr>
          <a:xfrm rot="5400000" flipV="1">
            <a:off x="10317984" y="633865"/>
            <a:ext cx="3781273" cy="2513849"/>
          </a:xfrm>
          <a:prstGeom prst="rtTriangl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5"/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4152A1AE-839C-4299-AFE9-FFCEDC089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1C62-44DE-4574-B7F9-A021A298FE14}" type="slidenum">
              <a:rPr lang="ru-RU" smtClean="0"/>
              <a:t>1</a:t>
            </a:fld>
            <a:endParaRPr lang="ru-RU"/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C4F926A1-80B6-44AD-971A-A09F92FDCB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5636" y="4657484"/>
            <a:ext cx="5479605" cy="1810239"/>
          </a:xfrm>
        </p:spPr>
        <p:txBody>
          <a:bodyPr vert="horz" wrap="square" lIns="28640" tIns="0" rIns="0" bIns="0" rtlCol="0" anchor="b">
            <a:spAutoFit/>
          </a:bodyPr>
          <a:lstStyle/>
          <a:p>
            <a:pPr algn="l">
              <a:lnSpc>
                <a:spcPct val="100000"/>
              </a:lnSpc>
              <a:spcAft>
                <a:spcPts val="1470"/>
              </a:spcAft>
            </a:pPr>
            <a:r>
              <a:rPr lang="ru-RU" sz="2941" b="1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Цифровая образовательная платформа </a:t>
            </a:r>
            <a:br>
              <a:rPr lang="ru-RU" sz="2941" b="1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941" b="1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Ханты-Мансийского автономного округа – Югры </a:t>
            </a:r>
            <a:endParaRPr lang="ru-RU" sz="2058" b="1" dirty="0"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AB8A7CE-0805-4A6E-BC9B-6C3C014564F7}"/>
              </a:ext>
            </a:extLst>
          </p:cNvPr>
          <p:cNvSpPr txBox="1"/>
          <p:nvPr/>
        </p:nvSpPr>
        <p:spPr>
          <a:xfrm>
            <a:off x="217867" y="6544264"/>
            <a:ext cx="3613221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52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(ГИС Образование Югры)</a:t>
            </a:r>
            <a:endParaRPr lang="ru-RU" sz="3088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81076B6-5DF6-4BD6-BF22-0A07BA579317}"/>
              </a:ext>
            </a:extLst>
          </p:cNvPr>
          <p:cNvSpPr txBox="1"/>
          <p:nvPr/>
        </p:nvSpPr>
        <p:spPr>
          <a:xfrm>
            <a:off x="211757" y="4207788"/>
            <a:ext cx="6058282" cy="40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58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Государственная информационная система</a:t>
            </a:r>
            <a:endParaRPr lang="ru-RU" sz="2058" dirty="0">
              <a:solidFill>
                <a:schemeClr val="bg1"/>
              </a:solidFill>
            </a:endParaRPr>
          </a:p>
        </p:txBody>
      </p:sp>
      <p:sp>
        <p:nvSpPr>
          <p:cNvPr id="6" name="Дуга 5">
            <a:extLst>
              <a:ext uri="{FF2B5EF4-FFF2-40B4-BE49-F238E27FC236}">
                <a16:creationId xmlns="" xmlns:a16="http://schemas.microsoft.com/office/drawing/2014/main" id="{C194C45D-B9DB-4DDF-836F-73E17680CCB3}"/>
              </a:ext>
            </a:extLst>
          </p:cNvPr>
          <p:cNvSpPr/>
          <p:nvPr/>
        </p:nvSpPr>
        <p:spPr>
          <a:xfrm rot="9943497">
            <a:off x="384811" y="1623799"/>
            <a:ext cx="2415884" cy="2415885"/>
          </a:xfrm>
          <a:prstGeom prst="arc">
            <a:avLst>
              <a:gd name="adj1" fmla="val 19715088"/>
              <a:gd name="adj2" fmla="val 13620176"/>
            </a:avLst>
          </a:prstGeom>
          <a:ln w="15875">
            <a:solidFill>
              <a:srgbClr val="D35C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7" name="Дуга 6">
            <a:extLst>
              <a:ext uri="{FF2B5EF4-FFF2-40B4-BE49-F238E27FC236}">
                <a16:creationId xmlns="" xmlns:a16="http://schemas.microsoft.com/office/drawing/2014/main" id="{B52159C1-6D39-4713-92D3-8CB17EB4749B}"/>
              </a:ext>
            </a:extLst>
          </p:cNvPr>
          <p:cNvSpPr/>
          <p:nvPr/>
        </p:nvSpPr>
        <p:spPr>
          <a:xfrm rot="10800000">
            <a:off x="-1046046" y="214989"/>
            <a:ext cx="5233507" cy="5233507"/>
          </a:xfrm>
          <a:prstGeom prst="arc">
            <a:avLst>
              <a:gd name="adj1" fmla="val 4619786"/>
              <a:gd name="adj2" fmla="val 11781818"/>
            </a:avLst>
          </a:prstGeom>
          <a:ln w="15875">
            <a:solidFill>
              <a:srgbClr val="95BA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9" name="Дуга 8">
            <a:extLst>
              <a:ext uri="{FF2B5EF4-FFF2-40B4-BE49-F238E27FC236}">
                <a16:creationId xmlns="" xmlns:a16="http://schemas.microsoft.com/office/drawing/2014/main" id="{92F5E457-75C9-4135-A8D3-2CBE8105486B}"/>
              </a:ext>
            </a:extLst>
          </p:cNvPr>
          <p:cNvSpPr/>
          <p:nvPr/>
        </p:nvSpPr>
        <p:spPr>
          <a:xfrm rot="10800000">
            <a:off x="-1865429" y="-723338"/>
            <a:ext cx="7210680" cy="7210680"/>
          </a:xfrm>
          <a:prstGeom prst="arc">
            <a:avLst>
              <a:gd name="adj1" fmla="val 4808349"/>
              <a:gd name="adj2" fmla="val 12153079"/>
            </a:avLst>
          </a:prstGeom>
          <a:ln w="15875">
            <a:solidFill>
              <a:srgbClr val="95BA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10" name="Дуга 9">
            <a:extLst>
              <a:ext uri="{FF2B5EF4-FFF2-40B4-BE49-F238E27FC236}">
                <a16:creationId xmlns="" xmlns:a16="http://schemas.microsoft.com/office/drawing/2014/main" id="{4FAFA7A2-EDC6-4F73-A319-C46079F29D0B}"/>
              </a:ext>
            </a:extLst>
          </p:cNvPr>
          <p:cNvSpPr/>
          <p:nvPr/>
        </p:nvSpPr>
        <p:spPr>
          <a:xfrm>
            <a:off x="1042014" y="2258214"/>
            <a:ext cx="1155883" cy="1155883"/>
          </a:xfrm>
          <a:prstGeom prst="arc">
            <a:avLst>
              <a:gd name="adj1" fmla="val 8947498"/>
              <a:gd name="adj2" fmla="val 15366297"/>
            </a:avLst>
          </a:prstGeom>
          <a:ln w="15875">
            <a:solidFill>
              <a:srgbClr val="95BA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24" name="Дуга 23">
            <a:extLst>
              <a:ext uri="{FF2B5EF4-FFF2-40B4-BE49-F238E27FC236}">
                <a16:creationId xmlns="" xmlns:a16="http://schemas.microsoft.com/office/drawing/2014/main" id="{1ED85A22-BBE2-48A1-B63C-9C947D0EB95A}"/>
              </a:ext>
            </a:extLst>
          </p:cNvPr>
          <p:cNvSpPr/>
          <p:nvPr/>
        </p:nvSpPr>
        <p:spPr>
          <a:xfrm>
            <a:off x="1117925" y="2334125"/>
            <a:ext cx="1004060" cy="1004060"/>
          </a:xfrm>
          <a:prstGeom prst="arc">
            <a:avLst>
              <a:gd name="adj1" fmla="val 13763923"/>
              <a:gd name="adj2" fmla="val 19691962"/>
            </a:avLst>
          </a:prstGeom>
          <a:ln w="15875">
            <a:solidFill>
              <a:srgbClr val="B24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26" name="Дуга 25">
            <a:extLst>
              <a:ext uri="{FF2B5EF4-FFF2-40B4-BE49-F238E27FC236}">
                <a16:creationId xmlns="" xmlns:a16="http://schemas.microsoft.com/office/drawing/2014/main" id="{C315586F-6E2A-4199-B67A-2E176C398E90}"/>
              </a:ext>
            </a:extLst>
          </p:cNvPr>
          <p:cNvSpPr/>
          <p:nvPr/>
        </p:nvSpPr>
        <p:spPr>
          <a:xfrm>
            <a:off x="922776" y="2138976"/>
            <a:ext cx="1394359" cy="1394359"/>
          </a:xfrm>
          <a:prstGeom prst="arc">
            <a:avLst>
              <a:gd name="adj1" fmla="val 17977845"/>
              <a:gd name="adj2" fmla="val 10994205"/>
            </a:avLst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28" name="Дуга 27">
            <a:extLst>
              <a:ext uri="{FF2B5EF4-FFF2-40B4-BE49-F238E27FC236}">
                <a16:creationId xmlns="" xmlns:a16="http://schemas.microsoft.com/office/drawing/2014/main" id="{5B1F537E-1454-44E3-BAB0-E168C48BFA05}"/>
              </a:ext>
            </a:extLst>
          </p:cNvPr>
          <p:cNvSpPr/>
          <p:nvPr/>
        </p:nvSpPr>
        <p:spPr>
          <a:xfrm rot="17256492">
            <a:off x="1157249" y="2388546"/>
            <a:ext cx="921873" cy="921873"/>
          </a:xfrm>
          <a:prstGeom prst="arc">
            <a:avLst>
              <a:gd name="adj1" fmla="val 6596294"/>
              <a:gd name="adj2" fmla="val 19291104"/>
            </a:avLst>
          </a:prstGeom>
          <a:ln w="15875">
            <a:solidFill>
              <a:srgbClr val="B24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451" dirty="0"/>
          </a:p>
        </p:txBody>
      </p:sp>
      <p:sp>
        <p:nvSpPr>
          <p:cNvPr id="32" name="Овал 31">
            <a:extLst>
              <a:ext uri="{FF2B5EF4-FFF2-40B4-BE49-F238E27FC236}">
                <a16:creationId xmlns="" xmlns:a16="http://schemas.microsoft.com/office/drawing/2014/main" id="{B2EA7902-6E01-4F2C-9C1F-2694F7A059BD}"/>
              </a:ext>
            </a:extLst>
          </p:cNvPr>
          <p:cNvSpPr/>
          <p:nvPr/>
        </p:nvSpPr>
        <p:spPr>
          <a:xfrm>
            <a:off x="1207668" y="2424345"/>
            <a:ext cx="836298" cy="836298"/>
          </a:xfrm>
          <a:prstGeom prst="ellipse">
            <a:avLst/>
          </a:prstGeom>
          <a:solidFill>
            <a:srgbClr val="95BADD"/>
          </a:solidFill>
          <a:ln w="889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88BD1BB6-4F46-4509-9B99-F90607109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311" y="2522537"/>
            <a:ext cx="606214" cy="606214"/>
          </a:xfrm>
          <a:prstGeom prst="rect">
            <a:avLst/>
          </a:prstGeom>
        </p:spPr>
      </p:pic>
      <p:pic>
        <p:nvPicPr>
          <p:cNvPr id="23" name="Picture 4" descr="Герб Ханты-Мансийского автономного округа — Югры — Википедия">
            <a:extLst>
              <a:ext uri="{FF2B5EF4-FFF2-40B4-BE49-F238E27FC236}">
                <a16:creationId xmlns="" xmlns:a16="http://schemas.microsoft.com/office/drawing/2014/main" id="{97F88477-0AB0-43F1-BD1E-A999DA73B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9075" y="404720"/>
            <a:ext cx="1390732" cy="126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978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68"/>
          <p:cNvSpPr/>
          <p:nvPr/>
        </p:nvSpPr>
        <p:spPr>
          <a:xfrm>
            <a:off x="1303581" y="524312"/>
            <a:ext cx="9451891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54867">
              <a:spcAft>
                <a:spcPts val="1157"/>
              </a:spcAft>
            </a:pPr>
            <a:r>
              <a:rPr lang="ru-RU" sz="2352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Аналитическая подсистема</a:t>
            </a:r>
            <a:endParaRPr lang="ru-RU" sz="2352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Calibri"/>
            </a:endParaRPr>
          </a:p>
        </p:txBody>
      </p:sp>
      <p:cxnSp>
        <p:nvCxnSpPr>
          <p:cNvPr id="37" name="Прямая соединительная линия 5">
            <a:extLst>
              <a:ext uri="{FF2B5EF4-FFF2-40B4-BE49-F238E27FC236}">
                <a16:creationId xmlns="" xmlns:a16="http://schemas.microsoft.com/office/drawing/2014/main" id="{468CD7CF-5A64-4E72-B56D-48E5276E38E9}"/>
              </a:ext>
            </a:extLst>
          </p:cNvPr>
          <p:cNvCxnSpPr>
            <a:cxnSpLocks/>
          </p:cNvCxnSpPr>
          <p:nvPr/>
        </p:nvCxnSpPr>
        <p:spPr>
          <a:xfrm>
            <a:off x="739918" y="1337206"/>
            <a:ext cx="11964705" cy="0"/>
          </a:xfrm>
          <a:prstGeom prst="line">
            <a:avLst/>
          </a:prstGeom>
          <a:ln w="38100">
            <a:solidFill>
              <a:srgbClr val="00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Freeform 83">
            <a:extLst>
              <a:ext uri="{FF2B5EF4-FFF2-40B4-BE49-F238E27FC236}">
                <a16:creationId xmlns="" xmlns:a16="http://schemas.microsoft.com/office/drawing/2014/main" id="{2246F4FE-19EB-47C1-AD92-377DF22EC426}"/>
              </a:ext>
            </a:extLst>
          </p:cNvPr>
          <p:cNvSpPr>
            <a:spLocks noEditPoints="1"/>
          </p:cNvSpPr>
          <p:nvPr/>
        </p:nvSpPr>
        <p:spPr bwMode="auto">
          <a:xfrm>
            <a:off x="799553" y="524933"/>
            <a:ext cx="504028" cy="414289"/>
          </a:xfrm>
          <a:custGeom>
            <a:avLst/>
            <a:gdLst>
              <a:gd name="T0" fmla="*/ 29 w 185"/>
              <a:gd name="T1" fmla="*/ 93 h 152"/>
              <a:gd name="T2" fmla="*/ 4 w 185"/>
              <a:gd name="T3" fmla="*/ 93 h 152"/>
              <a:gd name="T4" fmla="*/ 0 w 185"/>
              <a:gd name="T5" fmla="*/ 97 h 152"/>
              <a:gd name="T6" fmla="*/ 0 w 185"/>
              <a:gd name="T7" fmla="*/ 148 h 152"/>
              <a:gd name="T8" fmla="*/ 4 w 185"/>
              <a:gd name="T9" fmla="*/ 152 h 152"/>
              <a:gd name="T10" fmla="*/ 29 w 185"/>
              <a:gd name="T11" fmla="*/ 152 h 152"/>
              <a:gd name="T12" fmla="*/ 33 w 185"/>
              <a:gd name="T13" fmla="*/ 148 h 152"/>
              <a:gd name="T14" fmla="*/ 33 w 185"/>
              <a:gd name="T15" fmla="*/ 97 h 152"/>
              <a:gd name="T16" fmla="*/ 29 w 185"/>
              <a:gd name="T17" fmla="*/ 93 h 152"/>
              <a:gd name="T18" fmla="*/ 25 w 185"/>
              <a:gd name="T19" fmla="*/ 144 h 152"/>
              <a:gd name="T20" fmla="*/ 8 w 185"/>
              <a:gd name="T21" fmla="*/ 144 h 152"/>
              <a:gd name="T22" fmla="*/ 8 w 185"/>
              <a:gd name="T23" fmla="*/ 101 h 152"/>
              <a:gd name="T24" fmla="*/ 25 w 185"/>
              <a:gd name="T25" fmla="*/ 101 h 152"/>
              <a:gd name="T26" fmla="*/ 25 w 185"/>
              <a:gd name="T27" fmla="*/ 144 h 152"/>
              <a:gd name="T28" fmla="*/ 80 w 185"/>
              <a:gd name="T29" fmla="*/ 17 h 152"/>
              <a:gd name="T30" fmla="*/ 54 w 185"/>
              <a:gd name="T31" fmla="*/ 17 h 152"/>
              <a:gd name="T32" fmla="*/ 50 w 185"/>
              <a:gd name="T33" fmla="*/ 21 h 152"/>
              <a:gd name="T34" fmla="*/ 50 w 185"/>
              <a:gd name="T35" fmla="*/ 148 h 152"/>
              <a:gd name="T36" fmla="*/ 54 w 185"/>
              <a:gd name="T37" fmla="*/ 152 h 152"/>
              <a:gd name="T38" fmla="*/ 80 w 185"/>
              <a:gd name="T39" fmla="*/ 152 h 152"/>
              <a:gd name="T40" fmla="*/ 84 w 185"/>
              <a:gd name="T41" fmla="*/ 148 h 152"/>
              <a:gd name="T42" fmla="*/ 84 w 185"/>
              <a:gd name="T43" fmla="*/ 21 h 152"/>
              <a:gd name="T44" fmla="*/ 80 w 185"/>
              <a:gd name="T45" fmla="*/ 17 h 152"/>
              <a:gd name="T46" fmla="*/ 76 w 185"/>
              <a:gd name="T47" fmla="*/ 144 h 152"/>
              <a:gd name="T48" fmla="*/ 59 w 185"/>
              <a:gd name="T49" fmla="*/ 144 h 152"/>
              <a:gd name="T50" fmla="*/ 59 w 185"/>
              <a:gd name="T51" fmla="*/ 25 h 152"/>
              <a:gd name="T52" fmla="*/ 76 w 185"/>
              <a:gd name="T53" fmla="*/ 25 h 152"/>
              <a:gd name="T54" fmla="*/ 76 w 185"/>
              <a:gd name="T55" fmla="*/ 144 h 152"/>
              <a:gd name="T56" fmla="*/ 181 w 185"/>
              <a:gd name="T57" fmla="*/ 0 h 152"/>
              <a:gd name="T58" fmla="*/ 156 w 185"/>
              <a:gd name="T59" fmla="*/ 0 h 152"/>
              <a:gd name="T60" fmla="*/ 151 w 185"/>
              <a:gd name="T61" fmla="*/ 4 h 152"/>
              <a:gd name="T62" fmla="*/ 151 w 185"/>
              <a:gd name="T63" fmla="*/ 148 h 152"/>
              <a:gd name="T64" fmla="*/ 156 w 185"/>
              <a:gd name="T65" fmla="*/ 152 h 152"/>
              <a:gd name="T66" fmla="*/ 181 w 185"/>
              <a:gd name="T67" fmla="*/ 152 h 152"/>
              <a:gd name="T68" fmla="*/ 185 w 185"/>
              <a:gd name="T69" fmla="*/ 148 h 152"/>
              <a:gd name="T70" fmla="*/ 185 w 185"/>
              <a:gd name="T71" fmla="*/ 4 h 152"/>
              <a:gd name="T72" fmla="*/ 181 w 185"/>
              <a:gd name="T73" fmla="*/ 0 h 152"/>
              <a:gd name="T74" fmla="*/ 177 w 185"/>
              <a:gd name="T75" fmla="*/ 144 h 152"/>
              <a:gd name="T76" fmla="*/ 160 w 185"/>
              <a:gd name="T77" fmla="*/ 144 h 152"/>
              <a:gd name="T78" fmla="*/ 160 w 185"/>
              <a:gd name="T79" fmla="*/ 9 h 152"/>
              <a:gd name="T80" fmla="*/ 177 w 185"/>
              <a:gd name="T81" fmla="*/ 9 h 152"/>
              <a:gd name="T82" fmla="*/ 177 w 185"/>
              <a:gd name="T83" fmla="*/ 144 h 152"/>
              <a:gd name="T84" fmla="*/ 130 w 185"/>
              <a:gd name="T85" fmla="*/ 68 h 152"/>
              <a:gd name="T86" fmla="*/ 105 w 185"/>
              <a:gd name="T87" fmla="*/ 68 h 152"/>
              <a:gd name="T88" fmla="*/ 101 w 185"/>
              <a:gd name="T89" fmla="*/ 72 h 152"/>
              <a:gd name="T90" fmla="*/ 101 w 185"/>
              <a:gd name="T91" fmla="*/ 148 h 152"/>
              <a:gd name="T92" fmla="*/ 105 w 185"/>
              <a:gd name="T93" fmla="*/ 152 h 152"/>
              <a:gd name="T94" fmla="*/ 130 w 185"/>
              <a:gd name="T95" fmla="*/ 152 h 152"/>
              <a:gd name="T96" fmla="*/ 135 w 185"/>
              <a:gd name="T97" fmla="*/ 148 h 152"/>
              <a:gd name="T98" fmla="*/ 135 w 185"/>
              <a:gd name="T99" fmla="*/ 72 h 152"/>
              <a:gd name="T100" fmla="*/ 130 w 185"/>
              <a:gd name="T101" fmla="*/ 68 h 152"/>
              <a:gd name="T102" fmla="*/ 126 w 185"/>
              <a:gd name="T103" fmla="*/ 144 h 152"/>
              <a:gd name="T104" fmla="*/ 109 w 185"/>
              <a:gd name="T105" fmla="*/ 144 h 152"/>
              <a:gd name="T106" fmla="*/ 109 w 185"/>
              <a:gd name="T107" fmla="*/ 76 h 152"/>
              <a:gd name="T108" fmla="*/ 126 w 185"/>
              <a:gd name="T109" fmla="*/ 76 h 152"/>
              <a:gd name="T110" fmla="*/ 126 w 185"/>
              <a:gd name="T111" fmla="*/ 14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5" h="152">
                <a:moveTo>
                  <a:pt x="29" y="93"/>
                </a:moveTo>
                <a:cubicBezTo>
                  <a:pt x="4" y="93"/>
                  <a:pt x="4" y="93"/>
                  <a:pt x="4" y="93"/>
                </a:cubicBezTo>
                <a:cubicBezTo>
                  <a:pt x="1" y="93"/>
                  <a:pt x="0" y="95"/>
                  <a:pt x="0" y="9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0"/>
                  <a:pt x="1" y="152"/>
                  <a:pt x="4" y="152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31" y="152"/>
                  <a:pt x="33" y="150"/>
                  <a:pt x="33" y="14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5"/>
                  <a:pt x="31" y="93"/>
                  <a:pt x="29" y="93"/>
                </a:cubicBezTo>
                <a:close/>
                <a:moveTo>
                  <a:pt x="25" y="144"/>
                </a:moveTo>
                <a:cubicBezTo>
                  <a:pt x="8" y="144"/>
                  <a:pt x="8" y="144"/>
                  <a:pt x="8" y="144"/>
                </a:cubicBezTo>
                <a:cubicBezTo>
                  <a:pt x="8" y="101"/>
                  <a:pt x="8" y="101"/>
                  <a:pt x="8" y="101"/>
                </a:cubicBezTo>
                <a:cubicBezTo>
                  <a:pt x="25" y="101"/>
                  <a:pt x="25" y="101"/>
                  <a:pt x="25" y="101"/>
                </a:cubicBezTo>
                <a:lnTo>
                  <a:pt x="25" y="144"/>
                </a:lnTo>
                <a:close/>
                <a:moveTo>
                  <a:pt x="80" y="17"/>
                </a:moveTo>
                <a:cubicBezTo>
                  <a:pt x="54" y="17"/>
                  <a:pt x="54" y="17"/>
                  <a:pt x="54" y="17"/>
                </a:cubicBezTo>
                <a:cubicBezTo>
                  <a:pt x="52" y="17"/>
                  <a:pt x="50" y="19"/>
                  <a:pt x="50" y="21"/>
                </a:cubicBezTo>
                <a:cubicBezTo>
                  <a:pt x="50" y="148"/>
                  <a:pt x="50" y="148"/>
                  <a:pt x="50" y="148"/>
                </a:cubicBezTo>
                <a:cubicBezTo>
                  <a:pt x="50" y="150"/>
                  <a:pt x="52" y="152"/>
                  <a:pt x="54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2" y="152"/>
                  <a:pt x="84" y="150"/>
                  <a:pt x="84" y="148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9"/>
                  <a:pt x="82" y="17"/>
                  <a:pt x="80" y="17"/>
                </a:cubicBezTo>
                <a:close/>
                <a:moveTo>
                  <a:pt x="76" y="144"/>
                </a:moveTo>
                <a:cubicBezTo>
                  <a:pt x="59" y="144"/>
                  <a:pt x="59" y="144"/>
                  <a:pt x="59" y="144"/>
                </a:cubicBezTo>
                <a:cubicBezTo>
                  <a:pt x="59" y="25"/>
                  <a:pt x="59" y="25"/>
                  <a:pt x="59" y="25"/>
                </a:cubicBezTo>
                <a:cubicBezTo>
                  <a:pt x="76" y="25"/>
                  <a:pt x="76" y="25"/>
                  <a:pt x="76" y="25"/>
                </a:cubicBezTo>
                <a:lnTo>
                  <a:pt x="76" y="144"/>
                </a:lnTo>
                <a:close/>
                <a:moveTo>
                  <a:pt x="181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1" y="2"/>
                  <a:pt x="151" y="4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51" y="150"/>
                  <a:pt x="153" y="152"/>
                  <a:pt x="156" y="152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83" y="152"/>
                  <a:pt x="185" y="150"/>
                  <a:pt x="185" y="148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3" y="0"/>
                  <a:pt x="181" y="0"/>
                </a:cubicBezTo>
                <a:close/>
                <a:moveTo>
                  <a:pt x="177" y="144"/>
                </a:moveTo>
                <a:cubicBezTo>
                  <a:pt x="160" y="144"/>
                  <a:pt x="160" y="144"/>
                  <a:pt x="160" y="144"/>
                </a:cubicBezTo>
                <a:cubicBezTo>
                  <a:pt x="160" y="9"/>
                  <a:pt x="160" y="9"/>
                  <a:pt x="160" y="9"/>
                </a:cubicBezTo>
                <a:cubicBezTo>
                  <a:pt x="177" y="9"/>
                  <a:pt x="177" y="9"/>
                  <a:pt x="177" y="9"/>
                </a:cubicBezTo>
                <a:lnTo>
                  <a:pt x="177" y="144"/>
                </a:lnTo>
                <a:close/>
                <a:moveTo>
                  <a:pt x="130" y="68"/>
                </a:moveTo>
                <a:cubicBezTo>
                  <a:pt x="105" y="68"/>
                  <a:pt x="105" y="68"/>
                  <a:pt x="105" y="68"/>
                </a:cubicBezTo>
                <a:cubicBezTo>
                  <a:pt x="103" y="68"/>
                  <a:pt x="101" y="70"/>
                  <a:pt x="101" y="72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1" y="150"/>
                  <a:pt x="103" y="152"/>
                  <a:pt x="105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33" y="152"/>
                  <a:pt x="135" y="150"/>
                  <a:pt x="135" y="148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70"/>
                  <a:pt x="133" y="68"/>
                  <a:pt x="130" y="68"/>
                </a:cubicBezTo>
                <a:close/>
                <a:moveTo>
                  <a:pt x="126" y="144"/>
                </a:moveTo>
                <a:cubicBezTo>
                  <a:pt x="109" y="144"/>
                  <a:pt x="109" y="144"/>
                  <a:pt x="109" y="144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26" y="76"/>
                  <a:pt x="126" y="76"/>
                  <a:pt x="126" y="76"/>
                </a:cubicBezTo>
                <a:lnTo>
                  <a:pt x="126" y="144"/>
                </a:ln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1985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Заголовок 1">
            <a:extLst>
              <a:ext uri="{FF2B5EF4-FFF2-40B4-BE49-F238E27FC236}">
                <a16:creationId xmlns="" xmlns:a16="http://schemas.microsoft.com/office/drawing/2014/main" id="{70273995-9447-4BB1-83FE-071D44F6D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649" y="1648860"/>
            <a:ext cx="4797938" cy="528093"/>
          </a:xfrm>
        </p:spPr>
        <p:txBody>
          <a:bodyPr vert="horz" wrap="square" lIns="19479" tIns="0" rIns="0" bIns="0" rtlCol="0" anchor="t">
            <a:spAutoFit/>
          </a:bodyPr>
          <a:lstStyle/>
          <a:p>
            <a:pPr marL="285750" indent="-285750">
              <a:buClr>
                <a:srgbClr val="2078B3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Динамика в разрезе школы по 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предметам, по классам, по преподавателю</a:t>
            </a:r>
            <a:endParaRPr lang="ru-RU" sz="1600" dirty="0">
              <a:solidFill>
                <a:schemeClr val="tx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Заголовок 1">
            <a:extLst>
              <a:ext uri="{FF2B5EF4-FFF2-40B4-BE49-F238E27FC236}">
                <a16:creationId xmlns="" xmlns:a16="http://schemas.microsoft.com/office/drawing/2014/main" id="{E313B750-DBE7-4EF3-8946-932470EE4CC6}"/>
              </a:ext>
            </a:extLst>
          </p:cNvPr>
          <p:cNvSpPr txBox="1">
            <a:spLocks/>
          </p:cNvSpPr>
          <p:nvPr/>
        </p:nvSpPr>
        <p:spPr>
          <a:xfrm>
            <a:off x="752649" y="2428529"/>
            <a:ext cx="4229937" cy="528093"/>
          </a:xfrm>
          <a:prstGeom prst="rect">
            <a:avLst/>
          </a:prstGeom>
        </p:spPr>
        <p:txBody>
          <a:bodyPr vert="horz" wrap="square" lIns="19479" tIns="0" rIns="0" bIns="0" rtlCol="0" anchor="t">
            <a:spAutoFit/>
          </a:bodyPr>
          <a:lstStyle>
            <a:lvl1pPr algn="l" defTabSz="354902" rtl="0" eaLnBrk="1" latinLnBrk="0" hangingPunct="1">
              <a:lnSpc>
                <a:spcPct val="110000"/>
              </a:lnSpc>
              <a:spcBef>
                <a:spcPct val="0"/>
              </a:spcBef>
              <a:spcAft>
                <a:spcPts val="544"/>
              </a:spcAft>
              <a:buNone/>
              <a:defRPr sz="1089" kern="1200" baseline="0">
                <a:solidFill>
                  <a:schemeClr val="bg1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285750" indent="-285750">
              <a:buClr>
                <a:srgbClr val="2078B3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Динамика в разрезе каждой образовательной организации</a:t>
            </a:r>
            <a:endParaRPr lang="en-US" sz="1600" dirty="0">
              <a:solidFill>
                <a:schemeClr val="tx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Заголовок 1">
            <a:extLst>
              <a:ext uri="{FF2B5EF4-FFF2-40B4-BE49-F238E27FC236}">
                <a16:creationId xmlns="" xmlns:a16="http://schemas.microsoft.com/office/drawing/2014/main" id="{A00E2339-EE1F-4B92-953B-B1F5A57C9154}"/>
              </a:ext>
            </a:extLst>
          </p:cNvPr>
          <p:cNvSpPr txBox="1">
            <a:spLocks/>
          </p:cNvSpPr>
          <p:nvPr/>
        </p:nvSpPr>
        <p:spPr>
          <a:xfrm>
            <a:off x="739919" y="3138655"/>
            <a:ext cx="4095654" cy="1069780"/>
          </a:xfrm>
          <a:prstGeom prst="rect">
            <a:avLst/>
          </a:prstGeom>
        </p:spPr>
        <p:txBody>
          <a:bodyPr vert="horz" wrap="square" lIns="19479" tIns="0" rIns="0" bIns="0" rtlCol="0" anchor="t">
            <a:spAutoFit/>
          </a:bodyPr>
          <a:lstStyle>
            <a:lvl1pPr algn="l" defTabSz="354902" rtl="0" eaLnBrk="1" latinLnBrk="0" hangingPunct="1">
              <a:lnSpc>
                <a:spcPct val="110000"/>
              </a:lnSpc>
              <a:spcBef>
                <a:spcPct val="0"/>
              </a:spcBef>
              <a:spcAft>
                <a:spcPts val="544"/>
              </a:spcAft>
              <a:buNone/>
              <a:defRPr sz="1089" kern="1200" baseline="0">
                <a:solidFill>
                  <a:schemeClr val="bg1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285750" indent="-285750">
              <a:buClr>
                <a:srgbClr val="2078B3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Управление отраслью на основе данных в режиме «реального» времени с использованием моделей прогнозирования и анализа</a:t>
            </a:r>
            <a:endParaRPr lang="en-US" sz="1600" dirty="0">
              <a:solidFill>
                <a:schemeClr val="tx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9" name="Группа 38">
            <a:extLst>
              <a:ext uri="{FF2B5EF4-FFF2-40B4-BE49-F238E27FC236}">
                <a16:creationId xmlns="" xmlns:a16="http://schemas.microsoft.com/office/drawing/2014/main" id="{C22AD7C8-EF64-4A88-8A09-2EC63811A70A}"/>
              </a:ext>
            </a:extLst>
          </p:cNvPr>
          <p:cNvGrpSpPr/>
          <p:nvPr/>
        </p:nvGrpSpPr>
        <p:grpSpPr>
          <a:xfrm>
            <a:off x="5555988" y="2136232"/>
            <a:ext cx="6965058" cy="4089412"/>
            <a:chOff x="3669858" y="1280295"/>
            <a:chExt cx="5246654" cy="3111192"/>
          </a:xfrm>
        </p:grpSpPr>
        <p:pic>
          <p:nvPicPr>
            <p:cNvPr id="40" name="Рисунок 39">
              <a:extLst>
                <a:ext uri="{FF2B5EF4-FFF2-40B4-BE49-F238E27FC236}">
                  <a16:creationId xmlns="" xmlns:a16="http://schemas.microsoft.com/office/drawing/2014/main" id="{A47B77E7-5BC3-4E5B-8F3A-A7791B585DC7}"/>
                </a:ext>
              </a:extLst>
            </p:cNvPr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24" t="12780" r="4461"/>
            <a:stretch/>
          </p:blipFill>
          <p:spPr bwMode="auto">
            <a:xfrm>
              <a:off x="4522204" y="1403482"/>
              <a:ext cx="2082222" cy="129717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41" name="Рисунок 40">
              <a:extLst>
                <a:ext uri="{FF2B5EF4-FFF2-40B4-BE49-F238E27FC236}">
                  <a16:creationId xmlns="" xmlns:a16="http://schemas.microsoft.com/office/drawing/2014/main" id="{C3CA4D65-F7AE-4F1C-9155-D36FA5D77673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9858" y="2267657"/>
              <a:ext cx="2039016" cy="126970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2" name="Рисунок 41">
              <a:extLst>
                <a:ext uri="{FF2B5EF4-FFF2-40B4-BE49-F238E27FC236}">
                  <a16:creationId xmlns="" xmlns:a16="http://schemas.microsoft.com/office/drawing/2014/main" id="{A491245E-728F-49B6-8092-4B558E3475C0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8196" y="1280295"/>
              <a:ext cx="2419830" cy="15068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3" name="Рисунок 42">
              <a:extLst>
                <a:ext uri="{FF2B5EF4-FFF2-40B4-BE49-F238E27FC236}">
                  <a16:creationId xmlns="" xmlns:a16="http://schemas.microsoft.com/office/drawing/2014/main" id="{8EEE7E8E-8015-4AE4-8B14-0C13C0CA404E}"/>
                </a:ext>
              </a:extLst>
            </p:cNvPr>
            <p:cNvPicPr/>
            <p:nvPr/>
          </p:nvPicPr>
          <p:blipFill rotWithShape="1">
            <a:blip r:embed="rId5"/>
            <a:srcRect l="6795" t="13121" r="4461"/>
            <a:stretch/>
          </p:blipFill>
          <p:spPr bwMode="auto">
            <a:xfrm>
              <a:off x="4070688" y="2839887"/>
              <a:ext cx="2533738" cy="15516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44" name="Рисунок 43">
              <a:extLst>
                <a:ext uri="{FF2B5EF4-FFF2-40B4-BE49-F238E27FC236}">
                  <a16:creationId xmlns="" xmlns:a16="http://schemas.microsoft.com/office/drawing/2014/main" id="{F0138BA5-FBE7-47A2-8810-8896E8F30948}"/>
                </a:ext>
              </a:extLst>
            </p:cNvPr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6125708" y="2436225"/>
              <a:ext cx="2790804" cy="166899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5" name="Рисунок 44">
              <a:extLst>
                <a:ext uri="{FF2B5EF4-FFF2-40B4-BE49-F238E27FC236}">
                  <a16:creationId xmlns="" xmlns:a16="http://schemas.microsoft.com/office/drawing/2014/main" id="{7DBC4C2F-8FC4-4F05-ACB3-ED27C36B636D}"/>
                </a:ext>
              </a:extLst>
            </p:cNvPr>
            <p:cNvPicPr/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3315" y="1921423"/>
              <a:ext cx="2641608" cy="16449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1FA00221-204E-495C-816C-7DF27647E591}"/>
              </a:ext>
            </a:extLst>
          </p:cNvPr>
          <p:cNvSpPr txBox="1"/>
          <p:nvPr/>
        </p:nvSpPr>
        <p:spPr>
          <a:xfrm>
            <a:off x="1045358" y="4606229"/>
            <a:ext cx="4095654" cy="23083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Clr>
                <a:srgbClr val="C00000"/>
              </a:buClr>
              <a:buFont typeface="Symbol" panose="05050102010706020507" pitchFamily="18" charset="2"/>
              <a:buChar char=""/>
            </a:pPr>
            <a:r>
              <a:rPr lang="ru-RU" sz="160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Verdana"/>
              </a:rPr>
              <a:t>5 </a:t>
            </a:r>
            <a:r>
              <a:rPr lang="ru-RU" sz="16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Verdana"/>
              </a:rPr>
              <a:t>групп витрин данных</a:t>
            </a:r>
          </a:p>
          <a:p>
            <a:endParaRPr lang="ru-RU" sz="1600" dirty="0">
              <a:solidFill>
                <a:srgbClr val="000000"/>
              </a:solidFill>
              <a:effectLst/>
              <a:latin typeface="Verdana"/>
              <a:ea typeface="Times New Roman" panose="02020603050405020304" pitchFamily="18" charset="0"/>
              <a:cs typeface="Verdana"/>
            </a:endParaRPr>
          </a:p>
          <a:p>
            <a:pPr marL="285750" indent="-285750">
              <a:buClr>
                <a:srgbClr val="C00000"/>
              </a:buClr>
              <a:buFont typeface="Symbol" panose="05050102010706020507" pitchFamily="18" charset="2"/>
              <a:buChar char=""/>
            </a:pPr>
            <a:r>
              <a:rPr lang="ru-RU" sz="1600" dirty="0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38 страниц с виджетами</a:t>
            </a:r>
          </a:p>
          <a:p>
            <a:pPr marL="285750" indent="-285750">
              <a:buClr>
                <a:srgbClr val="C00000"/>
              </a:buClr>
              <a:buFont typeface="Symbol" panose="05050102010706020507" pitchFamily="18" charset="2"/>
              <a:buChar char=""/>
            </a:pPr>
            <a:endParaRPr lang="en-US" sz="1600" dirty="0">
              <a:solidFill>
                <a:srgbClr val="000000"/>
              </a:solidFill>
              <a:latin typeface="Verdana"/>
              <a:ea typeface="Verdana"/>
              <a:cs typeface="Verdana"/>
            </a:endParaRPr>
          </a:p>
          <a:p>
            <a:pPr marL="285750" indent="-285750">
              <a:buClr>
                <a:srgbClr val="C00000"/>
              </a:buClr>
              <a:buFont typeface="Symbol" panose="05050102010706020507" pitchFamily="18" charset="2"/>
              <a:buChar char=""/>
            </a:pPr>
            <a:r>
              <a:rPr lang="ru-RU" sz="1600" dirty="0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155 виджетов</a:t>
            </a:r>
          </a:p>
          <a:p>
            <a:pPr marL="285750" indent="-285750">
              <a:buClr>
                <a:srgbClr val="C00000"/>
              </a:buClr>
              <a:buFont typeface="Symbol" panose="05050102010706020507" pitchFamily="18" charset="2"/>
              <a:buChar char=""/>
            </a:pPr>
            <a:endParaRPr lang="ru-RU" sz="1600" dirty="0">
              <a:solidFill>
                <a:srgbClr val="000000"/>
              </a:solidFill>
              <a:latin typeface="Verdana"/>
              <a:ea typeface="Verdana"/>
              <a:cs typeface="Verdana"/>
            </a:endParaRPr>
          </a:p>
          <a:p>
            <a:pPr marL="285750" indent="-285750">
              <a:buClr>
                <a:srgbClr val="C00000"/>
              </a:buClr>
              <a:buFont typeface="Symbol" panose="05050102010706020507" pitchFamily="18" charset="2"/>
              <a:buChar char=""/>
            </a:pPr>
            <a:r>
              <a:rPr lang="ru-RU" sz="1600" dirty="0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39 групп показателей</a:t>
            </a:r>
          </a:p>
          <a:p>
            <a:pPr marL="285750" indent="-285750">
              <a:buClr>
                <a:srgbClr val="C00000"/>
              </a:buClr>
              <a:buFont typeface="Symbol" panose="05050102010706020507" pitchFamily="18" charset="2"/>
              <a:buChar char=""/>
            </a:pPr>
            <a:endParaRPr lang="ru-RU" sz="1600" dirty="0">
              <a:solidFill>
                <a:srgbClr val="000000"/>
              </a:solidFill>
              <a:latin typeface="Verdana"/>
              <a:ea typeface="Verdana"/>
              <a:cs typeface="Verdana"/>
            </a:endParaRPr>
          </a:p>
          <a:p>
            <a:pPr marL="285750" indent="-285750">
              <a:buClr>
                <a:srgbClr val="C00000"/>
              </a:buClr>
              <a:buFont typeface="Symbol" panose="05050102010706020507" pitchFamily="18" charset="2"/>
              <a:buChar char=""/>
            </a:pPr>
            <a:r>
              <a:rPr lang="ru-RU" sz="1600" dirty="0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102 показателя</a:t>
            </a:r>
          </a:p>
        </p:txBody>
      </p:sp>
      <p:pic>
        <p:nvPicPr>
          <p:cNvPr id="18" name="Picture 4" descr="Герб Ханты-Мансийского автономного округа — Югры — Википедия">
            <a:extLst>
              <a:ext uri="{FF2B5EF4-FFF2-40B4-BE49-F238E27FC236}">
                <a16:creationId xmlns="" xmlns:a16="http://schemas.microsoft.com/office/drawing/2014/main" id="{97F88477-0AB0-43F1-BD1E-A999DA73B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56" y="6104013"/>
            <a:ext cx="1096668" cy="10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46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68"/>
          <p:cNvSpPr/>
          <p:nvPr/>
        </p:nvSpPr>
        <p:spPr>
          <a:xfrm>
            <a:off x="1303581" y="524312"/>
            <a:ext cx="9451891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54867">
              <a:spcAft>
                <a:spcPts val="1157"/>
              </a:spcAft>
            </a:pPr>
            <a:r>
              <a:rPr lang="ru-RU" sz="2352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Calibri"/>
              </a:rPr>
              <a:t>Дополнительные функции Электронного журнала в 2022 году</a:t>
            </a:r>
          </a:p>
        </p:txBody>
      </p:sp>
      <p:cxnSp>
        <p:nvCxnSpPr>
          <p:cNvPr id="37" name="Прямая соединительная линия 5">
            <a:extLst>
              <a:ext uri="{FF2B5EF4-FFF2-40B4-BE49-F238E27FC236}">
                <a16:creationId xmlns="" xmlns:a16="http://schemas.microsoft.com/office/drawing/2014/main" id="{468CD7CF-5A64-4E72-B56D-48E5276E38E9}"/>
              </a:ext>
            </a:extLst>
          </p:cNvPr>
          <p:cNvCxnSpPr>
            <a:cxnSpLocks/>
          </p:cNvCxnSpPr>
          <p:nvPr/>
        </p:nvCxnSpPr>
        <p:spPr>
          <a:xfrm>
            <a:off x="739918" y="1337206"/>
            <a:ext cx="11964705" cy="0"/>
          </a:xfrm>
          <a:prstGeom prst="line">
            <a:avLst/>
          </a:prstGeom>
          <a:ln w="38100">
            <a:solidFill>
              <a:srgbClr val="00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Freeform 83">
            <a:extLst>
              <a:ext uri="{FF2B5EF4-FFF2-40B4-BE49-F238E27FC236}">
                <a16:creationId xmlns="" xmlns:a16="http://schemas.microsoft.com/office/drawing/2014/main" id="{2246F4FE-19EB-47C1-AD92-377DF22EC426}"/>
              </a:ext>
            </a:extLst>
          </p:cNvPr>
          <p:cNvSpPr>
            <a:spLocks noEditPoints="1"/>
          </p:cNvSpPr>
          <p:nvPr/>
        </p:nvSpPr>
        <p:spPr bwMode="auto">
          <a:xfrm>
            <a:off x="799553" y="524933"/>
            <a:ext cx="504028" cy="414289"/>
          </a:xfrm>
          <a:custGeom>
            <a:avLst/>
            <a:gdLst>
              <a:gd name="T0" fmla="*/ 29 w 185"/>
              <a:gd name="T1" fmla="*/ 93 h 152"/>
              <a:gd name="T2" fmla="*/ 4 w 185"/>
              <a:gd name="T3" fmla="*/ 93 h 152"/>
              <a:gd name="T4" fmla="*/ 0 w 185"/>
              <a:gd name="T5" fmla="*/ 97 h 152"/>
              <a:gd name="T6" fmla="*/ 0 w 185"/>
              <a:gd name="T7" fmla="*/ 148 h 152"/>
              <a:gd name="T8" fmla="*/ 4 w 185"/>
              <a:gd name="T9" fmla="*/ 152 h 152"/>
              <a:gd name="T10" fmla="*/ 29 w 185"/>
              <a:gd name="T11" fmla="*/ 152 h 152"/>
              <a:gd name="T12" fmla="*/ 33 w 185"/>
              <a:gd name="T13" fmla="*/ 148 h 152"/>
              <a:gd name="T14" fmla="*/ 33 w 185"/>
              <a:gd name="T15" fmla="*/ 97 h 152"/>
              <a:gd name="T16" fmla="*/ 29 w 185"/>
              <a:gd name="T17" fmla="*/ 93 h 152"/>
              <a:gd name="T18" fmla="*/ 25 w 185"/>
              <a:gd name="T19" fmla="*/ 144 h 152"/>
              <a:gd name="T20" fmla="*/ 8 w 185"/>
              <a:gd name="T21" fmla="*/ 144 h 152"/>
              <a:gd name="T22" fmla="*/ 8 w 185"/>
              <a:gd name="T23" fmla="*/ 101 h 152"/>
              <a:gd name="T24" fmla="*/ 25 w 185"/>
              <a:gd name="T25" fmla="*/ 101 h 152"/>
              <a:gd name="T26" fmla="*/ 25 w 185"/>
              <a:gd name="T27" fmla="*/ 144 h 152"/>
              <a:gd name="T28" fmla="*/ 80 w 185"/>
              <a:gd name="T29" fmla="*/ 17 h 152"/>
              <a:gd name="T30" fmla="*/ 54 w 185"/>
              <a:gd name="T31" fmla="*/ 17 h 152"/>
              <a:gd name="T32" fmla="*/ 50 w 185"/>
              <a:gd name="T33" fmla="*/ 21 h 152"/>
              <a:gd name="T34" fmla="*/ 50 w 185"/>
              <a:gd name="T35" fmla="*/ 148 h 152"/>
              <a:gd name="T36" fmla="*/ 54 w 185"/>
              <a:gd name="T37" fmla="*/ 152 h 152"/>
              <a:gd name="T38" fmla="*/ 80 w 185"/>
              <a:gd name="T39" fmla="*/ 152 h 152"/>
              <a:gd name="T40" fmla="*/ 84 w 185"/>
              <a:gd name="T41" fmla="*/ 148 h 152"/>
              <a:gd name="T42" fmla="*/ 84 w 185"/>
              <a:gd name="T43" fmla="*/ 21 h 152"/>
              <a:gd name="T44" fmla="*/ 80 w 185"/>
              <a:gd name="T45" fmla="*/ 17 h 152"/>
              <a:gd name="T46" fmla="*/ 76 w 185"/>
              <a:gd name="T47" fmla="*/ 144 h 152"/>
              <a:gd name="T48" fmla="*/ 59 w 185"/>
              <a:gd name="T49" fmla="*/ 144 h 152"/>
              <a:gd name="T50" fmla="*/ 59 w 185"/>
              <a:gd name="T51" fmla="*/ 25 h 152"/>
              <a:gd name="T52" fmla="*/ 76 w 185"/>
              <a:gd name="T53" fmla="*/ 25 h 152"/>
              <a:gd name="T54" fmla="*/ 76 w 185"/>
              <a:gd name="T55" fmla="*/ 144 h 152"/>
              <a:gd name="T56" fmla="*/ 181 w 185"/>
              <a:gd name="T57" fmla="*/ 0 h 152"/>
              <a:gd name="T58" fmla="*/ 156 w 185"/>
              <a:gd name="T59" fmla="*/ 0 h 152"/>
              <a:gd name="T60" fmla="*/ 151 w 185"/>
              <a:gd name="T61" fmla="*/ 4 h 152"/>
              <a:gd name="T62" fmla="*/ 151 w 185"/>
              <a:gd name="T63" fmla="*/ 148 h 152"/>
              <a:gd name="T64" fmla="*/ 156 w 185"/>
              <a:gd name="T65" fmla="*/ 152 h 152"/>
              <a:gd name="T66" fmla="*/ 181 w 185"/>
              <a:gd name="T67" fmla="*/ 152 h 152"/>
              <a:gd name="T68" fmla="*/ 185 w 185"/>
              <a:gd name="T69" fmla="*/ 148 h 152"/>
              <a:gd name="T70" fmla="*/ 185 w 185"/>
              <a:gd name="T71" fmla="*/ 4 h 152"/>
              <a:gd name="T72" fmla="*/ 181 w 185"/>
              <a:gd name="T73" fmla="*/ 0 h 152"/>
              <a:gd name="T74" fmla="*/ 177 w 185"/>
              <a:gd name="T75" fmla="*/ 144 h 152"/>
              <a:gd name="T76" fmla="*/ 160 w 185"/>
              <a:gd name="T77" fmla="*/ 144 h 152"/>
              <a:gd name="T78" fmla="*/ 160 w 185"/>
              <a:gd name="T79" fmla="*/ 9 h 152"/>
              <a:gd name="T80" fmla="*/ 177 w 185"/>
              <a:gd name="T81" fmla="*/ 9 h 152"/>
              <a:gd name="T82" fmla="*/ 177 w 185"/>
              <a:gd name="T83" fmla="*/ 144 h 152"/>
              <a:gd name="T84" fmla="*/ 130 w 185"/>
              <a:gd name="T85" fmla="*/ 68 h 152"/>
              <a:gd name="T86" fmla="*/ 105 w 185"/>
              <a:gd name="T87" fmla="*/ 68 h 152"/>
              <a:gd name="T88" fmla="*/ 101 w 185"/>
              <a:gd name="T89" fmla="*/ 72 h 152"/>
              <a:gd name="T90" fmla="*/ 101 w 185"/>
              <a:gd name="T91" fmla="*/ 148 h 152"/>
              <a:gd name="T92" fmla="*/ 105 w 185"/>
              <a:gd name="T93" fmla="*/ 152 h 152"/>
              <a:gd name="T94" fmla="*/ 130 w 185"/>
              <a:gd name="T95" fmla="*/ 152 h 152"/>
              <a:gd name="T96" fmla="*/ 135 w 185"/>
              <a:gd name="T97" fmla="*/ 148 h 152"/>
              <a:gd name="T98" fmla="*/ 135 w 185"/>
              <a:gd name="T99" fmla="*/ 72 h 152"/>
              <a:gd name="T100" fmla="*/ 130 w 185"/>
              <a:gd name="T101" fmla="*/ 68 h 152"/>
              <a:gd name="T102" fmla="*/ 126 w 185"/>
              <a:gd name="T103" fmla="*/ 144 h 152"/>
              <a:gd name="T104" fmla="*/ 109 w 185"/>
              <a:gd name="T105" fmla="*/ 144 h 152"/>
              <a:gd name="T106" fmla="*/ 109 w 185"/>
              <a:gd name="T107" fmla="*/ 76 h 152"/>
              <a:gd name="T108" fmla="*/ 126 w 185"/>
              <a:gd name="T109" fmla="*/ 76 h 152"/>
              <a:gd name="T110" fmla="*/ 126 w 185"/>
              <a:gd name="T111" fmla="*/ 14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5" h="152">
                <a:moveTo>
                  <a:pt x="29" y="93"/>
                </a:moveTo>
                <a:cubicBezTo>
                  <a:pt x="4" y="93"/>
                  <a:pt x="4" y="93"/>
                  <a:pt x="4" y="93"/>
                </a:cubicBezTo>
                <a:cubicBezTo>
                  <a:pt x="1" y="93"/>
                  <a:pt x="0" y="95"/>
                  <a:pt x="0" y="9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0"/>
                  <a:pt x="1" y="152"/>
                  <a:pt x="4" y="152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31" y="152"/>
                  <a:pt x="33" y="150"/>
                  <a:pt x="33" y="14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5"/>
                  <a:pt x="31" y="93"/>
                  <a:pt x="29" y="93"/>
                </a:cubicBezTo>
                <a:close/>
                <a:moveTo>
                  <a:pt x="25" y="144"/>
                </a:moveTo>
                <a:cubicBezTo>
                  <a:pt x="8" y="144"/>
                  <a:pt x="8" y="144"/>
                  <a:pt x="8" y="144"/>
                </a:cubicBezTo>
                <a:cubicBezTo>
                  <a:pt x="8" y="101"/>
                  <a:pt x="8" y="101"/>
                  <a:pt x="8" y="101"/>
                </a:cubicBezTo>
                <a:cubicBezTo>
                  <a:pt x="25" y="101"/>
                  <a:pt x="25" y="101"/>
                  <a:pt x="25" y="101"/>
                </a:cubicBezTo>
                <a:lnTo>
                  <a:pt x="25" y="144"/>
                </a:lnTo>
                <a:close/>
                <a:moveTo>
                  <a:pt x="80" y="17"/>
                </a:moveTo>
                <a:cubicBezTo>
                  <a:pt x="54" y="17"/>
                  <a:pt x="54" y="17"/>
                  <a:pt x="54" y="17"/>
                </a:cubicBezTo>
                <a:cubicBezTo>
                  <a:pt x="52" y="17"/>
                  <a:pt x="50" y="19"/>
                  <a:pt x="50" y="21"/>
                </a:cubicBezTo>
                <a:cubicBezTo>
                  <a:pt x="50" y="148"/>
                  <a:pt x="50" y="148"/>
                  <a:pt x="50" y="148"/>
                </a:cubicBezTo>
                <a:cubicBezTo>
                  <a:pt x="50" y="150"/>
                  <a:pt x="52" y="152"/>
                  <a:pt x="54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2" y="152"/>
                  <a:pt x="84" y="150"/>
                  <a:pt x="84" y="148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9"/>
                  <a:pt x="82" y="17"/>
                  <a:pt x="80" y="17"/>
                </a:cubicBezTo>
                <a:close/>
                <a:moveTo>
                  <a:pt x="76" y="144"/>
                </a:moveTo>
                <a:cubicBezTo>
                  <a:pt x="59" y="144"/>
                  <a:pt x="59" y="144"/>
                  <a:pt x="59" y="144"/>
                </a:cubicBezTo>
                <a:cubicBezTo>
                  <a:pt x="59" y="25"/>
                  <a:pt x="59" y="25"/>
                  <a:pt x="59" y="25"/>
                </a:cubicBezTo>
                <a:cubicBezTo>
                  <a:pt x="76" y="25"/>
                  <a:pt x="76" y="25"/>
                  <a:pt x="76" y="25"/>
                </a:cubicBezTo>
                <a:lnTo>
                  <a:pt x="76" y="144"/>
                </a:lnTo>
                <a:close/>
                <a:moveTo>
                  <a:pt x="181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1" y="2"/>
                  <a:pt x="151" y="4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51" y="150"/>
                  <a:pt x="153" y="152"/>
                  <a:pt x="156" y="152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83" y="152"/>
                  <a:pt x="185" y="150"/>
                  <a:pt x="185" y="148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3" y="0"/>
                  <a:pt x="181" y="0"/>
                </a:cubicBezTo>
                <a:close/>
                <a:moveTo>
                  <a:pt x="177" y="144"/>
                </a:moveTo>
                <a:cubicBezTo>
                  <a:pt x="160" y="144"/>
                  <a:pt x="160" y="144"/>
                  <a:pt x="160" y="144"/>
                </a:cubicBezTo>
                <a:cubicBezTo>
                  <a:pt x="160" y="9"/>
                  <a:pt x="160" y="9"/>
                  <a:pt x="160" y="9"/>
                </a:cubicBezTo>
                <a:cubicBezTo>
                  <a:pt x="177" y="9"/>
                  <a:pt x="177" y="9"/>
                  <a:pt x="177" y="9"/>
                </a:cubicBezTo>
                <a:lnTo>
                  <a:pt x="177" y="144"/>
                </a:lnTo>
                <a:close/>
                <a:moveTo>
                  <a:pt x="130" y="68"/>
                </a:moveTo>
                <a:cubicBezTo>
                  <a:pt x="105" y="68"/>
                  <a:pt x="105" y="68"/>
                  <a:pt x="105" y="68"/>
                </a:cubicBezTo>
                <a:cubicBezTo>
                  <a:pt x="103" y="68"/>
                  <a:pt x="101" y="70"/>
                  <a:pt x="101" y="72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1" y="150"/>
                  <a:pt x="103" y="152"/>
                  <a:pt x="105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33" y="152"/>
                  <a:pt x="135" y="150"/>
                  <a:pt x="135" y="148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70"/>
                  <a:pt x="133" y="68"/>
                  <a:pt x="130" y="68"/>
                </a:cubicBezTo>
                <a:close/>
                <a:moveTo>
                  <a:pt x="126" y="144"/>
                </a:moveTo>
                <a:cubicBezTo>
                  <a:pt x="109" y="144"/>
                  <a:pt x="109" y="144"/>
                  <a:pt x="109" y="144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26" y="76"/>
                  <a:pt x="126" y="76"/>
                  <a:pt x="126" y="76"/>
                </a:cubicBezTo>
                <a:lnTo>
                  <a:pt x="126" y="144"/>
                </a:ln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1985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90D1D64-943A-49C6-A3E7-053A4C75FD58}"/>
              </a:ext>
            </a:extLst>
          </p:cNvPr>
          <p:cNvSpPr txBox="1"/>
          <p:nvPr/>
        </p:nvSpPr>
        <p:spPr>
          <a:xfrm>
            <a:off x="739918" y="2231673"/>
            <a:ext cx="7299612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Модуль "Учет МТБ"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Модуль "Учет педагогических кадров и портфолио педагога"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Модуль "Запись на всероссийскую олимпиаду"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Модуль "Развитие обучающихся"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Модуль "Сопровождение модели наставничества"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Модуль "Конструктор индивидуальных учебных планов</a:t>
            </a:r>
            <a:r>
              <a:rPr lang="en-US" sz="1800" dirty="0"/>
              <a:t>”</a:t>
            </a:r>
            <a:endParaRPr lang="ru-RU" sz="1800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Модуль "Календарь событий"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Модуль "Поэлементный анализ контрольных работ"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Модуль "Педагогический вестник"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Модуль "Выполнение требований Роспотребнадзор"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800" dirty="0"/>
              <a:t>Модуль "Мониторинг заболеваний COVID-19</a:t>
            </a:r>
            <a:r>
              <a:rPr lang="en-US" sz="1800" dirty="0"/>
              <a:t>”</a:t>
            </a:r>
            <a:endParaRPr lang="ru-RU" sz="1800" dirty="0"/>
          </a:p>
        </p:txBody>
      </p:sp>
      <p:pic>
        <p:nvPicPr>
          <p:cNvPr id="8" name="Picture 4" descr="Герб Ханты-Мансийского автономного округа — Югры — Википедия">
            <a:extLst>
              <a:ext uri="{FF2B5EF4-FFF2-40B4-BE49-F238E27FC236}">
                <a16:creationId xmlns="" xmlns:a16="http://schemas.microsoft.com/office/drawing/2014/main" id="{97F88477-0AB0-43F1-BD1E-A999DA73B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56" y="6104013"/>
            <a:ext cx="1096668" cy="10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40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6">
            <a:extLst>
              <a:ext uri="{FF2B5EF4-FFF2-40B4-BE49-F238E27FC236}">
                <a16:creationId xmlns="" xmlns:a16="http://schemas.microsoft.com/office/drawing/2014/main" id="{C956894D-CA5E-0B44-B246-7A634E309AD3}"/>
              </a:ext>
            </a:extLst>
          </p:cNvPr>
          <p:cNvSpPr>
            <a:spLocks noEditPoints="1"/>
          </p:cNvSpPr>
          <p:nvPr/>
        </p:nvSpPr>
        <p:spPr bwMode="auto">
          <a:xfrm>
            <a:off x="14472947" y="782068"/>
            <a:ext cx="423547" cy="382317"/>
          </a:xfrm>
          <a:custGeom>
            <a:avLst/>
            <a:gdLst>
              <a:gd name="T0" fmla="*/ 169 w 186"/>
              <a:gd name="T1" fmla="*/ 59 h 168"/>
              <a:gd name="T2" fmla="*/ 169 w 186"/>
              <a:gd name="T3" fmla="*/ 12 h 168"/>
              <a:gd name="T4" fmla="*/ 156 w 186"/>
              <a:gd name="T5" fmla="*/ 0 h 168"/>
              <a:gd name="T6" fmla="*/ 144 w 186"/>
              <a:gd name="T7" fmla="*/ 12 h 168"/>
              <a:gd name="T8" fmla="*/ 144 w 186"/>
              <a:gd name="T9" fmla="*/ 16 h 168"/>
              <a:gd name="T10" fmla="*/ 21 w 186"/>
              <a:gd name="T11" fmla="*/ 55 h 168"/>
              <a:gd name="T12" fmla="*/ 17 w 186"/>
              <a:gd name="T13" fmla="*/ 54 h 168"/>
              <a:gd name="T14" fmla="*/ 9 w 186"/>
              <a:gd name="T15" fmla="*/ 54 h 168"/>
              <a:gd name="T16" fmla="*/ 0 w 186"/>
              <a:gd name="T17" fmla="*/ 63 h 168"/>
              <a:gd name="T18" fmla="*/ 0 w 186"/>
              <a:gd name="T19" fmla="*/ 105 h 168"/>
              <a:gd name="T20" fmla="*/ 9 w 186"/>
              <a:gd name="T21" fmla="*/ 113 h 168"/>
              <a:gd name="T22" fmla="*/ 17 w 186"/>
              <a:gd name="T23" fmla="*/ 113 h 168"/>
              <a:gd name="T24" fmla="*/ 21 w 186"/>
              <a:gd name="T25" fmla="*/ 113 h 168"/>
              <a:gd name="T26" fmla="*/ 41 w 186"/>
              <a:gd name="T27" fmla="*/ 119 h 168"/>
              <a:gd name="T28" fmla="*/ 39 w 186"/>
              <a:gd name="T29" fmla="*/ 124 h 168"/>
              <a:gd name="T30" fmla="*/ 50 w 186"/>
              <a:gd name="T31" fmla="*/ 145 h 168"/>
              <a:gd name="T32" fmla="*/ 94 w 186"/>
              <a:gd name="T33" fmla="*/ 159 h 168"/>
              <a:gd name="T34" fmla="*/ 116 w 186"/>
              <a:gd name="T35" fmla="*/ 148 h 168"/>
              <a:gd name="T36" fmla="*/ 117 w 186"/>
              <a:gd name="T37" fmla="*/ 144 h 168"/>
              <a:gd name="T38" fmla="*/ 144 w 186"/>
              <a:gd name="T39" fmla="*/ 152 h 168"/>
              <a:gd name="T40" fmla="*/ 144 w 186"/>
              <a:gd name="T41" fmla="*/ 156 h 168"/>
              <a:gd name="T42" fmla="*/ 156 w 186"/>
              <a:gd name="T43" fmla="*/ 168 h 168"/>
              <a:gd name="T44" fmla="*/ 169 w 186"/>
              <a:gd name="T45" fmla="*/ 156 h 168"/>
              <a:gd name="T46" fmla="*/ 169 w 186"/>
              <a:gd name="T47" fmla="*/ 109 h 168"/>
              <a:gd name="T48" fmla="*/ 186 w 186"/>
              <a:gd name="T49" fmla="*/ 92 h 168"/>
              <a:gd name="T50" fmla="*/ 186 w 186"/>
              <a:gd name="T51" fmla="*/ 76 h 168"/>
              <a:gd name="T52" fmla="*/ 169 w 186"/>
              <a:gd name="T53" fmla="*/ 59 h 168"/>
              <a:gd name="T54" fmla="*/ 17 w 186"/>
              <a:gd name="T55" fmla="*/ 105 h 168"/>
              <a:gd name="T56" fmla="*/ 9 w 186"/>
              <a:gd name="T57" fmla="*/ 105 h 168"/>
              <a:gd name="T58" fmla="*/ 9 w 186"/>
              <a:gd name="T59" fmla="*/ 63 h 168"/>
              <a:gd name="T60" fmla="*/ 17 w 186"/>
              <a:gd name="T61" fmla="*/ 63 h 168"/>
              <a:gd name="T62" fmla="*/ 17 w 186"/>
              <a:gd name="T63" fmla="*/ 105 h 168"/>
              <a:gd name="T64" fmla="*/ 108 w 186"/>
              <a:gd name="T65" fmla="*/ 146 h 168"/>
              <a:gd name="T66" fmla="*/ 97 w 186"/>
              <a:gd name="T67" fmla="*/ 151 h 168"/>
              <a:gd name="T68" fmla="*/ 53 w 186"/>
              <a:gd name="T69" fmla="*/ 137 h 168"/>
              <a:gd name="T70" fmla="*/ 47 w 186"/>
              <a:gd name="T71" fmla="*/ 127 h 168"/>
              <a:gd name="T72" fmla="*/ 49 w 186"/>
              <a:gd name="T73" fmla="*/ 122 h 168"/>
              <a:gd name="T74" fmla="*/ 109 w 186"/>
              <a:gd name="T75" fmla="*/ 141 h 168"/>
              <a:gd name="T76" fmla="*/ 108 w 186"/>
              <a:gd name="T77" fmla="*/ 146 h 168"/>
              <a:gd name="T78" fmla="*/ 144 w 186"/>
              <a:gd name="T79" fmla="*/ 143 h 168"/>
              <a:gd name="T80" fmla="*/ 26 w 186"/>
              <a:gd name="T81" fmla="*/ 105 h 168"/>
              <a:gd name="T82" fmla="*/ 26 w 186"/>
              <a:gd name="T83" fmla="*/ 105 h 168"/>
              <a:gd name="T84" fmla="*/ 26 w 186"/>
              <a:gd name="T85" fmla="*/ 63 h 168"/>
              <a:gd name="T86" fmla="*/ 26 w 186"/>
              <a:gd name="T87" fmla="*/ 63 h 168"/>
              <a:gd name="T88" fmla="*/ 144 w 186"/>
              <a:gd name="T89" fmla="*/ 25 h 168"/>
              <a:gd name="T90" fmla="*/ 144 w 186"/>
              <a:gd name="T91" fmla="*/ 143 h 168"/>
              <a:gd name="T92" fmla="*/ 161 w 186"/>
              <a:gd name="T93" fmla="*/ 156 h 168"/>
              <a:gd name="T94" fmla="*/ 156 w 186"/>
              <a:gd name="T95" fmla="*/ 160 h 168"/>
              <a:gd name="T96" fmla="*/ 152 w 186"/>
              <a:gd name="T97" fmla="*/ 156 h 168"/>
              <a:gd name="T98" fmla="*/ 152 w 186"/>
              <a:gd name="T99" fmla="*/ 12 h 168"/>
              <a:gd name="T100" fmla="*/ 156 w 186"/>
              <a:gd name="T101" fmla="*/ 8 h 168"/>
              <a:gd name="T102" fmla="*/ 161 w 186"/>
              <a:gd name="T103" fmla="*/ 12 h 168"/>
              <a:gd name="T104" fmla="*/ 161 w 186"/>
              <a:gd name="T105" fmla="*/ 156 h 168"/>
              <a:gd name="T106" fmla="*/ 177 w 186"/>
              <a:gd name="T107" fmla="*/ 92 h 168"/>
              <a:gd name="T108" fmla="*/ 169 w 186"/>
              <a:gd name="T109" fmla="*/ 101 h 168"/>
              <a:gd name="T110" fmla="*/ 169 w 186"/>
              <a:gd name="T111" fmla="*/ 67 h 168"/>
              <a:gd name="T112" fmla="*/ 177 w 186"/>
              <a:gd name="T113" fmla="*/ 76 h 168"/>
              <a:gd name="T114" fmla="*/ 177 w 186"/>
              <a:gd name="T115" fmla="*/ 9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6" h="168">
                <a:moveTo>
                  <a:pt x="169" y="59"/>
                </a:moveTo>
                <a:cubicBezTo>
                  <a:pt x="169" y="12"/>
                  <a:pt x="169" y="12"/>
                  <a:pt x="169" y="12"/>
                </a:cubicBezTo>
                <a:cubicBezTo>
                  <a:pt x="169" y="5"/>
                  <a:pt x="163" y="0"/>
                  <a:pt x="156" y="0"/>
                </a:cubicBezTo>
                <a:cubicBezTo>
                  <a:pt x="149" y="0"/>
                  <a:pt x="144" y="5"/>
                  <a:pt x="144" y="12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21" y="55"/>
                  <a:pt x="21" y="55"/>
                  <a:pt x="21" y="55"/>
                </a:cubicBezTo>
                <a:cubicBezTo>
                  <a:pt x="20" y="55"/>
                  <a:pt x="19" y="54"/>
                  <a:pt x="17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4" y="54"/>
                  <a:pt x="0" y="58"/>
                  <a:pt x="0" y="63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0"/>
                  <a:pt x="4" y="113"/>
                  <a:pt x="9" y="113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9" y="113"/>
                  <a:pt x="20" y="113"/>
                  <a:pt x="21" y="113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9" y="124"/>
                  <a:pt x="39" y="124"/>
                  <a:pt x="39" y="124"/>
                </a:cubicBezTo>
                <a:cubicBezTo>
                  <a:pt x="36" y="133"/>
                  <a:pt x="41" y="142"/>
                  <a:pt x="50" y="145"/>
                </a:cubicBezTo>
                <a:cubicBezTo>
                  <a:pt x="94" y="159"/>
                  <a:pt x="94" y="159"/>
                  <a:pt x="94" y="159"/>
                </a:cubicBezTo>
                <a:cubicBezTo>
                  <a:pt x="103" y="162"/>
                  <a:pt x="113" y="157"/>
                  <a:pt x="116" y="148"/>
                </a:cubicBezTo>
                <a:cubicBezTo>
                  <a:pt x="117" y="144"/>
                  <a:pt x="117" y="144"/>
                  <a:pt x="117" y="144"/>
                </a:cubicBezTo>
                <a:cubicBezTo>
                  <a:pt x="144" y="152"/>
                  <a:pt x="144" y="152"/>
                  <a:pt x="144" y="152"/>
                </a:cubicBezTo>
                <a:cubicBezTo>
                  <a:pt x="144" y="156"/>
                  <a:pt x="144" y="156"/>
                  <a:pt x="144" y="156"/>
                </a:cubicBezTo>
                <a:cubicBezTo>
                  <a:pt x="144" y="163"/>
                  <a:pt x="149" y="168"/>
                  <a:pt x="156" y="168"/>
                </a:cubicBezTo>
                <a:cubicBezTo>
                  <a:pt x="163" y="168"/>
                  <a:pt x="169" y="163"/>
                  <a:pt x="169" y="156"/>
                </a:cubicBezTo>
                <a:cubicBezTo>
                  <a:pt x="169" y="109"/>
                  <a:pt x="169" y="109"/>
                  <a:pt x="169" y="109"/>
                </a:cubicBezTo>
                <a:cubicBezTo>
                  <a:pt x="178" y="109"/>
                  <a:pt x="186" y="102"/>
                  <a:pt x="186" y="92"/>
                </a:cubicBezTo>
                <a:cubicBezTo>
                  <a:pt x="186" y="76"/>
                  <a:pt x="186" y="76"/>
                  <a:pt x="186" y="76"/>
                </a:cubicBezTo>
                <a:cubicBezTo>
                  <a:pt x="186" y="66"/>
                  <a:pt x="178" y="59"/>
                  <a:pt x="169" y="59"/>
                </a:cubicBezTo>
                <a:close/>
                <a:moveTo>
                  <a:pt x="17" y="105"/>
                </a:moveTo>
                <a:cubicBezTo>
                  <a:pt x="9" y="105"/>
                  <a:pt x="9" y="105"/>
                  <a:pt x="9" y="105"/>
                </a:cubicBezTo>
                <a:cubicBezTo>
                  <a:pt x="9" y="63"/>
                  <a:pt x="9" y="63"/>
                  <a:pt x="9" y="63"/>
                </a:cubicBezTo>
                <a:cubicBezTo>
                  <a:pt x="17" y="63"/>
                  <a:pt x="17" y="63"/>
                  <a:pt x="17" y="63"/>
                </a:cubicBezTo>
                <a:lnTo>
                  <a:pt x="17" y="105"/>
                </a:lnTo>
                <a:close/>
                <a:moveTo>
                  <a:pt x="108" y="146"/>
                </a:moveTo>
                <a:cubicBezTo>
                  <a:pt x="106" y="150"/>
                  <a:pt x="101" y="153"/>
                  <a:pt x="97" y="151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48" y="136"/>
                  <a:pt x="46" y="131"/>
                  <a:pt x="47" y="127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109" y="141"/>
                  <a:pt x="109" y="141"/>
                  <a:pt x="109" y="141"/>
                </a:cubicBezTo>
                <a:lnTo>
                  <a:pt x="108" y="146"/>
                </a:lnTo>
                <a:close/>
                <a:moveTo>
                  <a:pt x="144" y="143"/>
                </a:moveTo>
                <a:cubicBezTo>
                  <a:pt x="26" y="105"/>
                  <a:pt x="26" y="105"/>
                  <a:pt x="26" y="105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144" y="25"/>
                  <a:pt x="144" y="25"/>
                  <a:pt x="144" y="25"/>
                </a:cubicBezTo>
                <a:lnTo>
                  <a:pt x="144" y="143"/>
                </a:lnTo>
                <a:close/>
                <a:moveTo>
                  <a:pt x="161" y="156"/>
                </a:moveTo>
                <a:cubicBezTo>
                  <a:pt x="161" y="158"/>
                  <a:pt x="159" y="160"/>
                  <a:pt x="156" y="160"/>
                </a:cubicBezTo>
                <a:cubicBezTo>
                  <a:pt x="154" y="160"/>
                  <a:pt x="152" y="158"/>
                  <a:pt x="152" y="156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10"/>
                  <a:pt x="154" y="8"/>
                  <a:pt x="156" y="8"/>
                </a:cubicBezTo>
                <a:cubicBezTo>
                  <a:pt x="159" y="8"/>
                  <a:pt x="161" y="10"/>
                  <a:pt x="161" y="12"/>
                </a:cubicBezTo>
                <a:lnTo>
                  <a:pt x="161" y="156"/>
                </a:lnTo>
                <a:close/>
                <a:moveTo>
                  <a:pt x="177" y="92"/>
                </a:moveTo>
                <a:cubicBezTo>
                  <a:pt x="177" y="97"/>
                  <a:pt x="174" y="101"/>
                  <a:pt x="169" y="101"/>
                </a:cubicBezTo>
                <a:cubicBezTo>
                  <a:pt x="169" y="67"/>
                  <a:pt x="169" y="67"/>
                  <a:pt x="169" y="67"/>
                </a:cubicBezTo>
                <a:cubicBezTo>
                  <a:pt x="174" y="67"/>
                  <a:pt x="177" y="71"/>
                  <a:pt x="177" y="76"/>
                </a:cubicBezTo>
                <a:lnTo>
                  <a:pt x="177" y="92"/>
                </a:ln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2058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Freeform 172">
            <a:extLst>
              <a:ext uri="{FF2B5EF4-FFF2-40B4-BE49-F238E27FC236}">
                <a16:creationId xmlns="" xmlns:a16="http://schemas.microsoft.com/office/drawing/2014/main" id="{CC88A962-9F09-B543-AD24-37CE8885747A}"/>
              </a:ext>
            </a:extLst>
          </p:cNvPr>
          <p:cNvSpPr>
            <a:spLocks noEditPoints="1"/>
          </p:cNvSpPr>
          <p:nvPr/>
        </p:nvSpPr>
        <p:spPr bwMode="auto">
          <a:xfrm>
            <a:off x="15166292" y="789032"/>
            <a:ext cx="231140" cy="422297"/>
          </a:xfrm>
          <a:custGeom>
            <a:avLst/>
            <a:gdLst>
              <a:gd name="T0" fmla="*/ 102 w 102"/>
              <a:gd name="T1" fmla="*/ 102 h 186"/>
              <a:gd name="T2" fmla="*/ 102 w 102"/>
              <a:gd name="T3" fmla="*/ 89 h 186"/>
              <a:gd name="T4" fmla="*/ 97 w 102"/>
              <a:gd name="T5" fmla="*/ 85 h 186"/>
              <a:gd name="T6" fmla="*/ 93 w 102"/>
              <a:gd name="T7" fmla="*/ 89 h 186"/>
              <a:gd name="T8" fmla="*/ 93 w 102"/>
              <a:gd name="T9" fmla="*/ 102 h 186"/>
              <a:gd name="T10" fmla="*/ 51 w 102"/>
              <a:gd name="T11" fmla="*/ 144 h 186"/>
              <a:gd name="T12" fmla="*/ 9 w 102"/>
              <a:gd name="T13" fmla="*/ 102 h 186"/>
              <a:gd name="T14" fmla="*/ 9 w 102"/>
              <a:gd name="T15" fmla="*/ 89 h 186"/>
              <a:gd name="T16" fmla="*/ 5 w 102"/>
              <a:gd name="T17" fmla="*/ 85 h 186"/>
              <a:gd name="T18" fmla="*/ 0 w 102"/>
              <a:gd name="T19" fmla="*/ 89 h 186"/>
              <a:gd name="T20" fmla="*/ 0 w 102"/>
              <a:gd name="T21" fmla="*/ 102 h 186"/>
              <a:gd name="T22" fmla="*/ 47 w 102"/>
              <a:gd name="T23" fmla="*/ 152 h 186"/>
              <a:gd name="T24" fmla="*/ 47 w 102"/>
              <a:gd name="T25" fmla="*/ 177 h 186"/>
              <a:gd name="T26" fmla="*/ 17 w 102"/>
              <a:gd name="T27" fmla="*/ 177 h 186"/>
              <a:gd name="T28" fmla="*/ 13 w 102"/>
              <a:gd name="T29" fmla="*/ 182 h 186"/>
              <a:gd name="T30" fmla="*/ 17 w 102"/>
              <a:gd name="T31" fmla="*/ 186 h 186"/>
              <a:gd name="T32" fmla="*/ 85 w 102"/>
              <a:gd name="T33" fmla="*/ 186 h 186"/>
              <a:gd name="T34" fmla="*/ 89 w 102"/>
              <a:gd name="T35" fmla="*/ 182 h 186"/>
              <a:gd name="T36" fmla="*/ 85 w 102"/>
              <a:gd name="T37" fmla="*/ 177 h 186"/>
              <a:gd name="T38" fmla="*/ 55 w 102"/>
              <a:gd name="T39" fmla="*/ 177 h 186"/>
              <a:gd name="T40" fmla="*/ 55 w 102"/>
              <a:gd name="T41" fmla="*/ 152 h 186"/>
              <a:gd name="T42" fmla="*/ 102 w 102"/>
              <a:gd name="T43" fmla="*/ 102 h 186"/>
              <a:gd name="T44" fmla="*/ 51 w 102"/>
              <a:gd name="T45" fmla="*/ 135 h 186"/>
              <a:gd name="T46" fmla="*/ 85 w 102"/>
              <a:gd name="T47" fmla="*/ 102 h 186"/>
              <a:gd name="T48" fmla="*/ 85 w 102"/>
              <a:gd name="T49" fmla="*/ 34 h 186"/>
              <a:gd name="T50" fmla="*/ 51 w 102"/>
              <a:gd name="T51" fmla="*/ 0 h 186"/>
              <a:gd name="T52" fmla="*/ 17 w 102"/>
              <a:gd name="T53" fmla="*/ 34 h 186"/>
              <a:gd name="T54" fmla="*/ 17 w 102"/>
              <a:gd name="T55" fmla="*/ 102 h 186"/>
              <a:gd name="T56" fmla="*/ 51 w 102"/>
              <a:gd name="T57" fmla="*/ 135 h 186"/>
              <a:gd name="T58" fmla="*/ 26 w 102"/>
              <a:gd name="T59" fmla="*/ 34 h 186"/>
              <a:gd name="T60" fmla="*/ 51 w 102"/>
              <a:gd name="T61" fmla="*/ 9 h 186"/>
              <a:gd name="T62" fmla="*/ 76 w 102"/>
              <a:gd name="T63" fmla="*/ 34 h 186"/>
              <a:gd name="T64" fmla="*/ 76 w 102"/>
              <a:gd name="T65" fmla="*/ 68 h 186"/>
              <a:gd name="T66" fmla="*/ 26 w 102"/>
              <a:gd name="T67" fmla="*/ 68 h 186"/>
              <a:gd name="T68" fmla="*/ 26 w 102"/>
              <a:gd name="T69" fmla="*/ 34 h 186"/>
              <a:gd name="T70" fmla="*/ 26 w 102"/>
              <a:gd name="T71" fmla="*/ 76 h 186"/>
              <a:gd name="T72" fmla="*/ 76 w 102"/>
              <a:gd name="T73" fmla="*/ 76 h 186"/>
              <a:gd name="T74" fmla="*/ 76 w 102"/>
              <a:gd name="T75" fmla="*/ 102 h 186"/>
              <a:gd name="T76" fmla="*/ 51 w 102"/>
              <a:gd name="T77" fmla="*/ 127 h 186"/>
              <a:gd name="T78" fmla="*/ 26 w 102"/>
              <a:gd name="T79" fmla="*/ 102 h 186"/>
              <a:gd name="T80" fmla="*/ 26 w 102"/>
              <a:gd name="T81" fmla="*/ 7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2" h="186">
                <a:moveTo>
                  <a:pt x="102" y="102"/>
                </a:moveTo>
                <a:cubicBezTo>
                  <a:pt x="102" y="89"/>
                  <a:pt x="102" y="89"/>
                  <a:pt x="102" y="89"/>
                </a:cubicBezTo>
                <a:cubicBezTo>
                  <a:pt x="102" y="87"/>
                  <a:pt x="100" y="85"/>
                  <a:pt x="97" y="85"/>
                </a:cubicBezTo>
                <a:cubicBezTo>
                  <a:pt x="95" y="85"/>
                  <a:pt x="93" y="87"/>
                  <a:pt x="93" y="89"/>
                </a:cubicBezTo>
                <a:cubicBezTo>
                  <a:pt x="93" y="102"/>
                  <a:pt x="93" y="102"/>
                  <a:pt x="93" y="102"/>
                </a:cubicBezTo>
                <a:cubicBezTo>
                  <a:pt x="93" y="125"/>
                  <a:pt x="74" y="144"/>
                  <a:pt x="51" y="144"/>
                </a:cubicBezTo>
                <a:cubicBezTo>
                  <a:pt x="28" y="144"/>
                  <a:pt x="9" y="125"/>
                  <a:pt x="9" y="102"/>
                </a:cubicBezTo>
                <a:cubicBezTo>
                  <a:pt x="9" y="89"/>
                  <a:pt x="9" y="89"/>
                  <a:pt x="9" y="89"/>
                </a:cubicBezTo>
                <a:cubicBezTo>
                  <a:pt x="9" y="87"/>
                  <a:pt x="7" y="85"/>
                  <a:pt x="5" y="85"/>
                </a:cubicBezTo>
                <a:cubicBezTo>
                  <a:pt x="2" y="85"/>
                  <a:pt x="0" y="87"/>
                  <a:pt x="0" y="89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28"/>
                  <a:pt x="21" y="150"/>
                  <a:pt x="47" y="152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5" y="177"/>
                  <a:pt x="13" y="179"/>
                  <a:pt x="13" y="182"/>
                </a:cubicBezTo>
                <a:cubicBezTo>
                  <a:pt x="13" y="184"/>
                  <a:pt x="15" y="186"/>
                  <a:pt x="17" y="186"/>
                </a:cubicBezTo>
                <a:cubicBezTo>
                  <a:pt x="85" y="186"/>
                  <a:pt x="85" y="186"/>
                  <a:pt x="85" y="186"/>
                </a:cubicBezTo>
                <a:cubicBezTo>
                  <a:pt x="87" y="186"/>
                  <a:pt x="89" y="184"/>
                  <a:pt x="89" y="182"/>
                </a:cubicBezTo>
                <a:cubicBezTo>
                  <a:pt x="89" y="179"/>
                  <a:pt x="87" y="177"/>
                  <a:pt x="8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52"/>
                  <a:pt x="55" y="152"/>
                  <a:pt x="55" y="152"/>
                </a:cubicBezTo>
                <a:cubicBezTo>
                  <a:pt x="81" y="150"/>
                  <a:pt x="102" y="128"/>
                  <a:pt x="102" y="102"/>
                </a:cubicBezTo>
                <a:close/>
                <a:moveTo>
                  <a:pt x="51" y="135"/>
                </a:moveTo>
                <a:cubicBezTo>
                  <a:pt x="70" y="135"/>
                  <a:pt x="85" y="120"/>
                  <a:pt x="85" y="102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15"/>
                  <a:pt x="70" y="0"/>
                  <a:pt x="51" y="0"/>
                </a:cubicBezTo>
                <a:cubicBezTo>
                  <a:pt x="32" y="0"/>
                  <a:pt x="17" y="15"/>
                  <a:pt x="17" y="34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17" y="120"/>
                  <a:pt x="32" y="135"/>
                  <a:pt x="51" y="135"/>
                </a:cubicBezTo>
                <a:close/>
                <a:moveTo>
                  <a:pt x="26" y="34"/>
                </a:moveTo>
                <a:cubicBezTo>
                  <a:pt x="26" y="20"/>
                  <a:pt x="37" y="9"/>
                  <a:pt x="51" y="9"/>
                </a:cubicBezTo>
                <a:cubicBezTo>
                  <a:pt x="65" y="9"/>
                  <a:pt x="76" y="20"/>
                  <a:pt x="76" y="34"/>
                </a:cubicBezTo>
                <a:cubicBezTo>
                  <a:pt x="76" y="68"/>
                  <a:pt x="76" y="68"/>
                  <a:pt x="76" y="68"/>
                </a:cubicBezTo>
                <a:cubicBezTo>
                  <a:pt x="26" y="68"/>
                  <a:pt x="26" y="68"/>
                  <a:pt x="26" y="68"/>
                </a:cubicBezTo>
                <a:lnTo>
                  <a:pt x="26" y="34"/>
                </a:lnTo>
                <a:close/>
                <a:moveTo>
                  <a:pt x="2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6" y="116"/>
                  <a:pt x="65" y="127"/>
                  <a:pt x="51" y="127"/>
                </a:cubicBezTo>
                <a:cubicBezTo>
                  <a:pt x="37" y="127"/>
                  <a:pt x="26" y="116"/>
                  <a:pt x="26" y="102"/>
                </a:cubicBezTo>
                <a:lnTo>
                  <a:pt x="26" y="76"/>
                </a:ln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2058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Freeform 285">
            <a:extLst>
              <a:ext uri="{FF2B5EF4-FFF2-40B4-BE49-F238E27FC236}">
                <a16:creationId xmlns="" xmlns:a16="http://schemas.microsoft.com/office/drawing/2014/main" id="{8BE61F03-605B-3447-9C43-4F99AE3C3333}"/>
              </a:ext>
            </a:extLst>
          </p:cNvPr>
          <p:cNvSpPr>
            <a:spLocks noEditPoints="1"/>
          </p:cNvSpPr>
          <p:nvPr/>
        </p:nvSpPr>
        <p:spPr bwMode="auto">
          <a:xfrm>
            <a:off x="15701940" y="835281"/>
            <a:ext cx="455209" cy="453863"/>
          </a:xfrm>
          <a:custGeom>
            <a:avLst/>
            <a:gdLst>
              <a:gd name="T0" fmla="*/ 102 w 186"/>
              <a:gd name="T1" fmla="*/ 118 h 185"/>
              <a:gd name="T2" fmla="*/ 84 w 186"/>
              <a:gd name="T3" fmla="*/ 101 h 185"/>
              <a:gd name="T4" fmla="*/ 90 w 186"/>
              <a:gd name="T5" fmla="*/ 107 h 185"/>
              <a:gd name="T6" fmla="*/ 96 w 186"/>
              <a:gd name="T7" fmla="*/ 112 h 185"/>
              <a:gd name="T8" fmla="*/ 90 w 186"/>
              <a:gd name="T9" fmla="*/ 107 h 185"/>
              <a:gd name="T10" fmla="*/ 126 w 186"/>
              <a:gd name="T11" fmla="*/ 110 h 185"/>
              <a:gd name="T12" fmla="*/ 81 w 186"/>
              <a:gd name="T13" fmla="*/ 141 h 185"/>
              <a:gd name="T14" fmla="*/ 93 w 186"/>
              <a:gd name="T15" fmla="*/ 152 h 185"/>
              <a:gd name="T16" fmla="*/ 129 w 186"/>
              <a:gd name="T17" fmla="*/ 89 h 185"/>
              <a:gd name="T18" fmla="*/ 61 w 186"/>
              <a:gd name="T19" fmla="*/ 122 h 185"/>
              <a:gd name="T20" fmla="*/ 93 w 186"/>
              <a:gd name="T21" fmla="*/ 76 h 185"/>
              <a:gd name="T22" fmla="*/ 114 w 186"/>
              <a:gd name="T23" fmla="*/ 73 h 185"/>
              <a:gd name="T24" fmla="*/ 51 w 186"/>
              <a:gd name="T25" fmla="*/ 110 h 185"/>
              <a:gd name="T26" fmla="*/ 61 w 186"/>
              <a:gd name="T27" fmla="*/ 122 h 185"/>
              <a:gd name="T28" fmla="*/ 17 w 186"/>
              <a:gd name="T29" fmla="*/ 21 h 185"/>
              <a:gd name="T30" fmla="*/ 25 w 186"/>
              <a:gd name="T31" fmla="*/ 21 h 185"/>
              <a:gd name="T32" fmla="*/ 169 w 186"/>
              <a:gd name="T33" fmla="*/ 0 h 185"/>
              <a:gd name="T34" fmla="*/ 0 w 186"/>
              <a:gd name="T35" fmla="*/ 17 h 185"/>
              <a:gd name="T36" fmla="*/ 17 w 186"/>
              <a:gd name="T37" fmla="*/ 185 h 185"/>
              <a:gd name="T38" fmla="*/ 186 w 186"/>
              <a:gd name="T39" fmla="*/ 169 h 185"/>
              <a:gd name="T40" fmla="*/ 169 w 186"/>
              <a:gd name="T41" fmla="*/ 0 h 185"/>
              <a:gd name="T42" fmla="*/ 169 w 186"/>
              <a:gd name="T43" fmla="*/ 177 h 185"/>
              <a:gd name="T44" fmla="*/ 8 w 186"/>
              <a:gd name="T45" fmla="*/ 169 h 185"/>
              <a:gd name="T46" fmla="*/ 177 w 186"/>
              <a:gd name="T47" fmla="*/ 42 h 185"/>
              <a:gd name="T48" fmla="*/ 177 w 186"/>
              <a:gd name="T49" fmla="*/ 34 h 185"/>
              <a:gd name="T50" fmla="*/ 8 w 186"/>
              <a:gd name="T51" fmla="*/ 17 h 185"/>
              <a:gd name="T52" fmla="*/ 169 w 186"/>
              <a:gd name="T53" fmla="*/ 8 h 185"/>
              <a:gd name="T54" fmla="*/ 177 w 186"/>
              <a:gd name="T55" fmla="*/ 34 h 185"/>
              <a:gd name="T56" fmla="*/ 72 w 186"/>
              <a:gd name="T57" fmla="*/ 17 h 185"/>
              <a:gd name="T58" fmla="*/ 72 w 186"/>
              <a:gd name="T59" fmla="*/ 25 h 185"/>
              <a:gd name="T60" fmla="*/ 169 w 186"/>
              <a:gd name="T61" fmla="*/ 21 h 185"/>
              <a:gd name="T62" fmla="*/ 38 w 186"/>
              <a:gd name="T63" fmla="*/ 17 h 185"/>
              <a:gd name="T64" fmla="*/ 38 w 186"/>
              <a:gd name="T65" fmla="*/ 25 h 185"/>
              <a:gd name="T66" fmla="*/ 38 w 186"/>
              <a:gd name="T67" fmla="*/ 17 h 185"/>
              <a:gd name="T68" fmla="*/ 51 w 186"/>
              <a:gd name="T69" fmla="*/ 21 h 185"/>
              <a:gd name="T70" fmla="*/ 59 w 186"/>
              <a:gd name="T71" fmla="*/ 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6" h="185">
                <a:moveTo>
                  <a:pt x="53" y="150"/>
                </a:moveTo>
                <a:cubicBezTo>
                  <a:pt x="102" y="118"/>
                  <a:pt x="102" y="118"/>
                  <a:pt x="102" y="118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84" y="101"/>
                  <a:pt x="84" y="101"/>
                  <a:pt x="84" y="101"/>
                </a:cubicBezTo>
                <a:lnTo>
                  <a:pt x="53" y="150"/>
                </a:lnTo>
                <a:close/>
                <a:moveTo>
                  <a:pt x="90" y="107"/>
                </a:moveTo>
                <a:cubicBezTo>
                  <a:pt x="91" y="105"/>
                  <a:pt x="94" y="105"/>
                  <a:pt x="96" y="107"/>
                </a:cubicBezTo>
                <a:cubicBezTo>
                  <a:pt x="97" y="108"/>
                  <a:pt x="97" y="111"/>
                  <a:pt x="96" y="112"/>
                </a:cubicBezTo>
                <a:cubicBezTo>
                  <a:pt x="94" y="114"/>
                  <a:pt x="91" y="114"/>
                  <a:pt x="90" y="112"/>
                </a:cubicBezTo>
                <a:cubicBezTo>
                  <a:pt x="88" y="111"/>
                  <a:pt x="88" y="108"/>
                  <a:pt x="90" y="107"/>
                </a:cubicBezTo>
                <a:close/>
                <a:moveTo>
                  <a:pt x="124" y="97"/>
                </a:moveTo>
                <a:cubicBezTo>
                  <a:pt x="126" y="101"/>
                  <a:pt x="126" y="105"/>
                  <a:pt x="126" y="110"/>
                </a:cubicBezTo>
                <a:cubicBezTo>
                  <a:pt x="126" y="128"/>
                  <a:pt x="111" y="143"/>
                  <a:pt x="93" y="143"/>
                </a:cubicBezTo>
                <a:cubicBezTo>
                  <a:pt x="88" y="143"/>
                  <a:pt x="84" y="142"/>
                  <a:pt x="81" y="141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8" y="150"/>
                  <a:pt x="85" y="152"/>
                  <a:pt x="93" y="152"/>
                </a:cubicBezTo>
                <a:cubicBezTo>
                  <a:pt x="116" y="152"/>
                  <a:pt x="135" y="133"/>
                  <a:pt x="135" y="110"/>
                </a:cubicBezTo>
                <a:cubicBezTo>
                  <a:pt x="135" y="102"/>
                  <a:pt x="133" y="95"/>
                  <a:pt x="129" y="89"/>
                </a:cubicBezTo>
                <a:lnTo>
                  <a:pt x="124" y="97"/>
                </a:lnTo>
                <a:close/>
                <a:moveTo>
                  <a:pt x="61" y="122"/>
                </a:moveTo>
                <a:cubicBezTo>
                  <a:pt x="60" y="118"/>
                  <a:pt x="59" y="114"/>
                  <a:pt x="59" y="110"/>
                </a:cubicBezTo>
                <a:cubicBezTo>
                  <a:pt x="59" y="91"/>
                  <a:pt x="74" y="76"/>
                  <a:pt x="93" y="76"/>
                </a:cubicBezTo>
                <a:cubicBezTo>
                  <a:pt x="97" y="76"/>
                  <a:pt x="101" y="77"/>
                  <a:pt x="105" y="78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07" y="69"/>
                  <a:pt x="100" y="67"/>
                  <a:pt x="93" y="67"/>
                </a:cubicBezTo>
                <a:cubicBezTo>
                  <a:pt x="69" y="67"/>
                  <a:pt x="51" y="86"/>
                  <a:pt x="51" y="110"/>
                </a:cubicBezTo>
                <a:cubicBezTo>
                  <a:pt x="51" y="117"/>
                  <a:pt x="53" y="124"/>
                  <a:pt x="56" y="130"/>
                </a:cubicBezTo>
                <a:lnTo>
                  <a:pt x="61" y="122"/>
                </a:lnTo>
                <a:close/>
                <a:moveTo>
                  <a:pt x="21" y="17"/>
                </a:moveTo>
                <a:cubicBezTo>
                  <a:pt x="19" y="17"/>
                  <a:pt x="17" y="19"/>
                  <a:pt x="17" y="21"/>
                </a:cubicBezTo>
                <a:cubicBezTo>
                  <a:pt x="17" y="23"/>
                  <a:pt x="19" y="25"/>
                  <a:pt x="21" y="25"/>
                </a:cubicBezTo>
                <a:cubicBezTo>
                  <a:pt x="23" y="25"/>
                  <a:pt x="25" y="23"/>
                  <a:pt x="25" y="21"/>
                </a:cubicBezTo>
                <a:cubicBezTo>
                  <a:pt x="25" y="19"/>
                  <a:pt x="23" y="17"/>
                  <a:pt x="21" y="17"/>
                </a:cubicBezTo>
                <a:close/>
                <a:moveTo>
                  <a:pt x="169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7"/>
                  <a:pt x="0" y="17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8"/>
                  <a:pt x="7" y="185"/>
                  <a:pt x="17" y="185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78" y="185"/>
                  <a:pt x="186" y="178"/>
                  <a:pt x="186" y="169"/>
                </a:cubicBezTo>
                <a:cubicBezTo>
                  <a:pt x="186" y="17"/>
                  <a:pt x="186" y="17"/>
                  <a:pt x="186" y="17"/>
                </a:cubicBezTo>
                <a:cubicBezTo>
                  <a:pt x="186" y="7"/>
                  <a:pt x="178" y="0"/>
                  <a:pt x="169" y="0"/>
                </a:cubicBezTo>
                <a:close/>
                <a:moveTo>
                  <a:pt x="177" y="169"/>
                </a:moveTo>
                <a:cubicBezTo>
                  <a:pt x="177" y="173"/>
                  <a:pt x="173" y="177"/>
                  <a:pt x="169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2" y="177"/>
                  <a:pt x="8" y="173"/>
                  <a:pt x="8" y="169"/>
                </a:cubicBezTo>
                <a:cubicBezTo>
                  <a:pt x="8" y="42"/>
                  <a:pt x="8" y="42"/>
                  <a:pt x="8" y="42"/>
                </a:cubicBezTo>
                <a:cubicBezTo>
                  <a:pt x="177" y="42"/>
                  <a:pt x="177" y="42"/>
                  <a:pt x="177" y="42"/>
                </a:cubicBezTo>
                <a:lnTo>
                  <a:pt x="177" y="169"/>
                </a:lnTo>
                <a:close/>
                <a:moveTo>
                  <a:pt x="177" y="34"/>
                </a:moveTo>
                <a:cubicBezTo>
                  <a:pt x="8" y="34"/>
                  <a:pt x="8" y="34"/>
                  <a:pt x="8" y="34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7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73" y="8"/>
                  <a:pt x="177" y="12"/>
                  <a:pt x="177" y="17"/>
                </a:cubicBezTo>
                <a:lnTo>
                  <a:pt x="177" y="34"/>
                </a:lnTo>
                <a:close/>
                <a:moveTo>
                  <a:pt x="164" y="17"/>
                </a:moveTo>
                <a:cubicBezTo>
                  <a:pt x="72" y="17"/>
                  <a:pt x="72" y="17"/>
                  <a:pt x="72" y="17"/>
                </a:cubicBezTo>
                <a:cubicBezTo>
                  <a:pt x="69" y="17"/>
                  <a:pt x="67" y="19"/>
                  <a:pt x="67" y="21"/>
                </a:cubicBezTo>
                <a:cubicBezTo>
                  <a:pt x="67" y="23"/>
                  <a:pt x="69" y="25"/>
                  <a:pt x="72" y="25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67" y="25"/>
                  <a:pt x="169" y="23"/>
                  <a:pt x="169" y="21"/>
                </a:cubicBezTo>
                <a:cubicBezTo>
                  <a:pt x="169" y="19"/>
                  <a:pt x="167" y="17"/>
                  <a:pt x="164" y="17"/>
                </a:cubicBezTo>
                <a:close/>
                <a:moveTo>
                  <a:pt x="38" y="17"/>
                </a:moveTo>
                <a:cubicBezTo>
                  <a:pt x="36" y="17"/>
                  <a:pt x="34" y="19"/>
                  <a:pt x="34" y="21"/>
                </a:cubicBezTo>
                <a:cubicBezTo>
                  <a:pt x="34" y="23"/>
                  <a:pt x="36" y="25"/>
                  <a:pt x="38" y="25"/>
                </a:cubicBezTo>
                <a:cubicBezTo>
                  <a:pt x="40" y="25"/>
                  <a:pt x="42" y="23"/>
                  <a:pt x="42" y="21"/>
                </a:cubicBezTo>
                <a:cubicBezTo>
                  <a:pt x="42" y="19"/>
                  <a:pt x="40" y="17"/>
                  <a:pt x="38" y="17"/>
                </a:cubicBezTo>
                <a:close/>
                <a:moveTo>
                  <a:pt x="55" y="17"/>
                </a:moveTo>
                <a:cubicBezTo>
                  <a:pt x="52" y="17"/>
                  <a:pt x="51" y="19"/>
                  <a:pt x="51" y="21"/>
                </a:cubicBezTo>
                <a:cubicBezTo>
                  <a:pt x="51" y="23"/>
                  <a:pt x="52" y="25"/>
                  <a:pt x="55" y="25"/>
                </a:cubicBezTo>
                <a:cubicBezTo>
                  <a:pt x="57" y="25"/>
                  <a:pt x="59" y="23"/>
                  <a:pt x="59" y="21"/>
                </a:cubicBezTo>
                <a:cubicBezTo>
                  <a:pt x="59" y="19"/>
                  <a:pt x="57" y="17"/>
                  <a:pt x="55" y="17"/>
                </a:cubicBez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2058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0140A037-7E37-834D-88C2-2D04C07EAAD4}"/>
              </a:ext>
            </a:extLst>
          </p:cNvPr>
          <p:cNvCxnSpPr>
            <a:cxnSpLocks/>
          </p:cNvCxnSpPr>
          <p:nvPr/>
        </p:nvCxnSpPr>
        <p:spPr>
          <a:xfrm>
            <a:off x="739918" y="1337206"/>
            <a:ext cx="11964705" cy="0"/>
          </a:xfrm>
          <a:prstGeom prst="line">
            <a:avLst/>
          </a:prstGeom>
          <a:ln w="38100">
            <a:solidFill>
              <a:srgbClr val="00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Заголовок 1">
            <a:extLst>
              <a:ext uri="{FF2B5EF4-FFF2-40B4-BE49-F238E27FC236}">
                <a16:creationId xmlns="" xmlns:a16="http://schemas.microsoft.com/office/drawing/2014/main" id="{A68719D8-553F-4245-8BC7-C4FEF82177A2}"/>
              </a:ext>
            </a:extLst>
          </p:cNvPr>
          <p:cNvSpPr txBox="1">
            <a:spLocks/>
          </p:cNvSpPr>
          <p:nvPr/>
        </p:nvSpPr>
        <p:spPr>
          <a:xfrm>
            <a:off x="1608900" y="333275"/>
            <a:ext cx="11767906" cy="76219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655863" rtl="0" eaLnBrk="1" latinLnBrk="0" hangingPunct="1">
              <a:lnSpc>
                <a:spcPct val="110000"/>
              </a:lnSpc>
              <a:spcBef>
                <a:spcPct val="0"/>
              </a:spcBef>
              <a:spcAft>
                <a:spcPts val="1006"/>
              </a:spcAft>
              <a:buNone/>
              <a:defRPr sz="2012" kern="1200" baseline="0">
                <a:solidFill>
                  <a:schemeClr val="tx1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ru-RU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Цифровая образовательная среда</a:t>
            </a:r>
            <a:r>
              <a:rPr lang="ru-RU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Архитектура решения</a:t>
            </a:r>
          </a:p>
        </p:txBody>
      </p:sp>
      <p:sp>
        <p:nvSpPr>
          <p:cNvPr id="85" name="Freeform 129">
            <a:extLst>
              <a:ext uri="{FF2B5EF4-FFF2-40B4-BE49-F238E27FC236}">
                <a16:creationId xmlns="" xmlns:a16="http://schemas.microsoft.com/office/drawing/2014/main" id="{122B3873-51F1-8E4D-BBFC-F4CEB47AFDF2}"/>
              </a:ext>
            </a:extLst>
          </p:cNvPr>
          <p:cNvSpPr>
            <a:spLocks noEditPoints="1"/>
          </p:cNvSpPr>
          <p:nvPr/>
        </p:nvSpPr>
        <p:spPr bwMode="auto">
          <a:xfrm>
            <a:off x="739919" y="419599"/>
            <a:ext cx="631682" cy="631682"/>
          </a:xfrm>
          <a:custGeom>
            <a:avLst/>
            <a:gdLst>
              <a:gd name="T0" fmla="*/ 162 w 185"/>
              <a:gd name="T1" fmla="*/ 52 h 185"/>
              <a:gd name="T2" fmla="*/ 149 w 185"/>
              <a:gd name="T3" fmla="*/ 18 h 185"/>
              <a:gd name="T4" fmla="*/ 133 w 185"/>
              <a:gd name="T5" fmla="*/ 23 h 185"/>
              <a:gd name="T6" fmla="*/ 105 w 185"/>
              <a:gd name="T7" fmla="*/ 0 h 185"/>
              <a:gd name="T8" fmla="*/ 72 w 185"/>
              <a:gd name="T9" fmla="*/ 15 h 185"/>
              <a:gd name="T10" fmla="*/ 40 w 185"/>
              <a:gd name="T11" fmla="*/ 17 h 185"/>
              <a:gd name="T12" fmla="*/ 18 w 185"/>
              <a:gd name="T13" fmla="*/ 44 h 185"/>
              <a:gd name="T14" fmla="*/ 6 w 185"/>
              <a:gd name="T15" fmla="*/ 74 h 185"/>
              <a:gd name="T16" fmla="*/ 6 w 185"/>
              <a:gd name="T17" fmla="*/ 111 h 185"/>
              <a:gd name="T18" fmla="*/ 18 w 185"/>
              <a:gd name="T19" fmla="*/ 141 h 185"/>
              <a:gd name="T20" fmla="*/ 39 w 185"/>
              <a:gd name="T21" fmla="*/ 168 h 185"/>
              <a:gd name="T22" fmla="*/ 72 w 185"/>
              <a:gd name="T23" fmla="*/ 170 h 185"/>
              <a:gd name="T24" fmla="*/ 105 w 185"/>
              <a:gd name="T25" fmla="*/ 185 h 185"/>
              <a:gd name="T26" fmla="*/ 133 w 185"/>
              <a:gd name="T27" fmla="*/ 162 h 185"/>
              <a:gd name="T28" fmla="*/ 149 w 185"/>
              <a:gd name="T29" fmla="*/ 167 h 185"/>
              <a:gd name="T30" fmla="*/ 162 w 185"/>
              <a:gd name="T31" fmla="*/ 133 h 185"/>
              <a:gd name="T32" fmla="*/ 185 w 185"/>
              <a:gd name="T33" fmla="*/ 105 h 185"/>
              <a:gd name="T34" fmla="*/ 177 w 185"/>
              <a:gd name="T35" fmla="*/ 103 h 185"/>
              <a:gd name="T36" fmla="*/ 162 w 185"/>
              <a:gd name="T37" fmla="*/ 111 h 185"/>
              <a:gd name="T38" fmla="*/ 160 w 185"/>
              <a:gd name="T39" fmla="*/ 145 h 185"/>
              <a:gd name="T40" fmla="*/ 137 w 185"/>
              <a:gd name="T41" fmla="*/ 155 h 185"/>
              <a:gd name="T42" fmla="*/ 111 w 185"/>
              <a:gd name="T43" fmla="*/ 162 h 185"/>
              <a:gd name="T44" fmla="*/ 103 w 185"/>
              <a:gd name="T45" fmla="*/ 177 h 185"/>
              <a:gd name="T46" fmla="*/ 74 w 185"/>
              <a:gd name="T47" fmla="*/ 162 h 185"/>
              <a:gd name="T48" fmla="*/ 48 w 185"/>
              <a:gd name="T49" fmla="*/ 155 h 185"/>
              <a:gd name="T50" fmla="*/ 26 w 185"/>
              <a:gd name="T51" fmla="*/ 145 h 185"/>
              <a:gd name="T52" fmla="*/ 23 w 185"/>
              <a:gd name="T53" fmla="*/ 111 h 185"/>
              <a:gd name="T54" fmla="*/ 8 w 185"/>
              <a:gd name="T55" fmla="*/ 103 h 185"/>
              <a:gd name="T56" fmla="*/ 23 w 185"/>
              <a:gd name="T57" fmla="*/ 74 h 185"/>
              <a:gd name="T58" fmla="*/ 26 w 185"/>
              <a:gd name="T59" fmla="*/ 40 h 185"/>
              <a:gd name="T60" fmla="*/ 48 w 185"/>
              <a:gd name="T61" fmla="*/ 30 h 185"/>
              <a:gd name="T62" fmla="*/ 74 w 185"/>
              <a:gd name="T63" fmla="*/ 23 h 185"/>
              <a:gd name="T64" fmla="*/ 103 w 185"/>
              <a:gd name="T65" fmla="*/ 8 h 185"/>
              <a:gd name="T66" fmla="*/ 111 w 185"/>
              <a:gd name="T67" fmla="*/ 23 h 185"/>
              <a:gd name="T68" fmla="*/ 137 w 185"/>
              <a:gd name="T69" fmla="*/ 30 h 185"/>
              <a:gd name="T70" fmla="*/ 160 w 185"/>
              <a:gd name="T71" fmla="*/ 40 h 185"/>
              <a:gd name="T72" fmla="*/ 162 w 185"/>
              <a:gd name="T73" fmla="*/ 74 h 185"/>
              <a:gd name="T74" fmla="*/ 177 w 185"/>
              <a:gd name="T75" fmla="*/ 103 h 185"/>
              <a:gd name="T76" fmla="*/ 93 w 185"/>
              <a:gd name="T77" fmla="*/ 143 h 185"/>
              <a:gd name="T78" fmla="*/ 93 w 185"/>
              <a:gd name="T79" fmla="*/ 50 h 185"/>
              <a:gd name="T80" fmla="*/ 93 w 185"/>
              <a:gd name="T81" fmla="*/ 76 h 185"/>
              <a:gd name="T82" fmla="*/ 93 w 185"/>
              <a:gd name="T83" fmla="*/ 50 h 185"/>
              <a:gd name="T84" fmla="*/ 54 w 185"/>
              <a:gd name="T85" fmla="*/ 76 h 185"/>
              <a:gd name="T86" fmla="*/ 88 w 185"/>
              <a:gd name="T87" fmla="*/ 109 h 185"/>
              <a:gd name="T88" fmla="*/ 93 w 185"/>
              <a:gd name="T89" fmla="*/ 84 h 185"/>
              <a:gd name="T90" fmla="*/ 84 w 185"/>
              <a:gd name="T91" fmla="*/ 93 h 185"/>
              <a:gd name="T92" fmla="*/ 97 w 185"/>
              <a:gd name="T93" fmla="*/ 109 h 185"/>
              <a:gd name="T94" fmla="*/ 131 w 185"/>
              <a:gd name="T95" fmla="*/ 7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5" h="185">
                <a:moveTo>
                  <a:pt x="179" y="74"/>
                </a:moveTo>
                <a:cubicBezTo>
                  <a:pt x="170" y="72"/>
                  <a:pt x="170" y="72"/>
                  <a:pt x="170" y="72"/>
                </a:cubicBezTo>
                <a:cubicBezTo>
                  <a:pt x="168" y="65"/>
                  <a:pt x="166" y="58"/>
                  <a:pt x="162" y="52"/>
                </a:cubicBezTo>
                <a:cubicBezTo>
                  <a:pt x="167" y="44"/>
                  <a:pt x="167" y="44"/>
                  <a:pt x="167" y="44"/>
                </a:cubicBezTo>
                <a:cubicBezTo>
                  <a:pt x="168" y="42"/>
                  <a:pt x="169" y="38"/>
                  <a:pt x="167" y="36"/>
                </a:cubicBezTo>
                <a:cubicBezTo>
                  <a:pt x="149" y="18"/>
                  <a:pt x="149" y="18"/>
                  <a:pt x="149" y="18"/>
                </a:cubicBezTo>
                <a:cubicBezTo>
                  <a:pt x="148" y="17"/>
                  <a:pt x="147" y="17"/>
                  <a:pt x="146" y="17"/>
                </a:cubicBezTo>
                <a:cubicBezTo>
                  <a:pt x="144" y="17"/>
                  <a:pt x="142" y="17"/>
                  <a:pt x="141" y="18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27" y="19"/>
                  <a:pt x="120" y="17"/>
                  <a:pt x="113" y="15"/>
                </a:cubicBezTo>
                <a:cubicBezTo>
                  <a:pt x="111" y="6"/>
                  <a:pt x="111" y="6"/>
                  <a:pt x="111" y="6"/>
                </a:cubicBezTo>
                <a:cubicBezTo>
                  <a:pt x="110" y="3"/>
                  <a:pt x="108" y="0"/>
                  <a:pt x="105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7" y="0"/>
                  <a:pt x="75" y="3"/>
                  <a:pt x="74" y="6"/>
                </a:cubicBezTo>
                <a:cubicBezTo>
                  <a:pt x="72" y="15"/>
                  <a:pt x="72" y="15"/>
                  <a:pt x="72" y="15"/>
                </a:cubicBezTo>
                <a:cubicBezTo>
                  <a:pt x="65" y="17"/>
                  <a:pt x="58" y="19"/>
                  <a:pt x="52" y="23"/>
                </a:cubicBezTo>
                <a:cubicBezTo>
                  <a:pt x="44" y="18"/>
                  <a:pt x="44" y="18"/>
                  <a:pt x="44" y="18"/>
                </a:cubicBezTo>
                <a:cubicBezTo>
                  <a:pt x="43" y="17"/>
                  <a:pt x="41" y="17"/>
                  <a:pt x="40" y="17"/>
                </a:cubicBezTo>
                <a:cubicBezTo>
                  <a:pt x="38" y="17"/>
                  <a:pt x="37" y="17"/>
                  <a:pt x="36" y="18"/>
                </a:cubicBezTo>
                <a:cubicBezTo>
                  <a:pt x="18" y="36"/>
                  <a:pt x="18" y="36"/>
                  <a:pt x="18" y="36"/>
                </a:cubicBezTo>
                <a:cubicBezTo>
                  <a:pt x="16" y="38"/>
                  <a:pt x="17" y="42"/>
                  <a:pt x="18" y="44"/>
                </a:cubicBezTo>
                <a:cubicBezTo>
                  <a:pt x="23" y="52"/>
                  <a:pt x="23" y="52"/>
                  <a:pt x="23" y="52"/>
                </a:cubicBezTo>
                <a:cubicBezTo>
                  <a:pt x="19" y="58"/>
                  <a:pt x="17" y="65"/>
                  <a:pt x="15" y="72"/>
                </a:cubicBezTo>
                <a:cubicBezTo>
                  <a:pt x="6" y="74"/>
                  <a:pt x="6" y="74"/>
                  <a:pt x="6" y="74"/>
                </a:cubicBezTo>
                <a:cubicBezTo>
                  <a:pt x="3" y="75"/>
                  <a:pt x="0" y="77"/>
                  <a:pt x="0" y="80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8"/>
                  <a:pt x="3" y="110"/>
                  <a:pt x="6" y="111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7" y="120"/>
                  <a:pt x="19" y="127"/>
                  <a:pt x="23" y="133"/>
                </a:cubicBezTo>
                <a:cubicBezTo>
                  <a:pt x="18" y="141"/>
                  <a:pt x="18" y="141"/>
                  <a:pt x="18" y="141"/>
                </a:cubicBezTo>
                <a:cubicBezTo>
                  <a:pt x="17" y="143"/>
                  <a:pt x="16" y="147"/>
                  <a:pt x="18" y="149"/>
                </a:cubicBezTo>
                <a:cubicBezTo>
                  <a:pt x="36" y="167"/>
                  <a:pt x="36" y="167"/>
                  <a:pt x="36" y="167"/>
                </a:cubicBezTo>
                <a:cubicBezTo>
                  <a:pt x="37" y="168"/>
                  <a:pt x="38" y="168"/>
                  <a:pt x="39" y="168"/>
                </a:cubicBezTo>
                <a:cubicBezTo>
                  <a:pt x="41" y="168"/>
                  <a:pt x="43" y="168"/>
                  <a:pt x="44" y="167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58" y="166"/>
                  <a:pt x="65" y="168"/>
                  <a:pt x="72" y="170"/>
                </a:cubicBezTo>
                <a:cubicBezTo>
                  <a:pt x="74" y="179"/>
                  <a:pt x="74" y="179"/>
                  <a:pt x="74" y="179"/>
                </a:cubicBezTo>
                <a:cubicBezTo>
                  <a:pt x="75" y="182"/>
                  <a:pt x="77" y="185"/>
                  <a:pt x="80" y="185"/>
                </a:cubicBezTo>
                <a:cubicBezTo>
                  <a:pt x="105" y="185"/>
                  <a:pt x="105" y="185"/>
                  <a:pt x="105" y="185"/>
                </a:cubicBezTo>
                <a:cubicBezTo>
                  <a:pt x="108" y="185"/>
                  <a:pt x="110" y="182"/>
                  <a:pt x="111" y="179"/>
                </a:cubicBezTo>
                <a:cubicBezTo>
                  <a:pt x="113" y="170"/>
                  <a:pt x="113" y="170"/>
                  <a:pt x="113" y="170"/>
                </a:cubicBezTo>
                <a:cubicBezTo>
                  <a:pt x="120" y="168"/>
                  <a:pt x="127" y="166"/>
                  <a:pt x="133" y="162"/>
                </a:cubicBezTo>
                <a:cubicBezTo>
                  <a:pt x="141" y="167"/>
                  <a:pt x="141" y="167"/>
                  <a:pt x="141" y="167"/>
                </a:cubicBezTo>
                <a:cubicBezTo>
                  <a:pt x="142" y="168"/>
                  <a:pt x="144" y="168"/>
                  <a:pt x="146" y="168"/>
                </a:cubicBezTo>
                <a:cubicBezTo>
                  <a:pt x="147" y="168"/>
                  <a:pt x="148" y="168"/>
                  <a:pt x="149" y="167"/>
                </a:cubicBezTo>
                <a:cubicBezTo>
                  <a:pt x="167" y="149"/>
                  <a:pt x="167" y="149"/>
                  <a:pt x="167" y="149"/>
                </a:cubicBezTo>
                <a:cubicBezTo>
                  <a:pt x="169" y="147"/>
                  <a:pt x="169" y="143"/>
                  <a:pt x="167" y="141"/>
                </a:cubicBezTo>
                <a:cubicBezTo>
                  <a:pt x="162" y="133"/>
                  <a:pt x="162" y="133"/>
                  <a:pt x="162" y="133"/>
                </a:cubicBezTo>
                <a:cubicBezTo>
                  <a:pt x="166" y="127"/>
                  <a:pt x="168" y="120"/>
                  <a:pt x="170" y="113"/>
                </a:cubicBezTo>
                <a:cubicBezTo>
                  <a:pt x="179" y="111"/>
                  <a:pt x="179" y="111"/>
                  <a:pt x="179" y="111"/>
                </a:cubicBezTo>
                <a:cubicBezTo>
                  <a:pt x="182" y="110"/>
                  <a:pt x="185" y="108"/>
                  <a:pt x="185" y="105"/>
                </a:cubicBezTo>
                <a:cubicBezTo>
                  <a:pt x="185" y="80"/>
                  <a:pt x="185" y="80"/>
                  <a:pt x="185" y="80"/>
                </a:cubicBezTo>
                <a:cubicBezTo>
                  <a:pt x="185" y="77"/>
                  <a:pt x="182" y="75"/>
                  <a:pt x="179" y="74"/>
                </a:cubicBezTo>
                <a:close/>
                <a:moveTo>
                  <a:pt x="177" y="103"/>
                </a:moveTo>
                <a:cubicBezTo>
                  <a:pt x="177" y="103"/>
                  <a:pt x="177" y="103"/>
                  <a:pt x="177" y="103"/>
                </a:cubicBezTo>
                <a:cubicBezTo>
                  <a:pt x="168" y="105"/>
                  <a:pt x="168" y="105"/>
                  <a:pt x="168" y="105"/>
                </a:cubicBezTo>
                <a:cubicBezTo>
                  <a:pt x="165" y="106"/>
                  <a:pt x="163" y="108"/>
                  <a:pt x="162" y="111"/>
                </a:cubicBezTo>
                <a:cubicBezTo>
                  <a:pt x="161" y="117"/>
                  <a:pt x="158" y="123"/>
                  <a:pt x="155" y="129"/>
                </a:cubicBezTo>
                <a:cubicBezTo>
                  <a:pt x="153" y="131"/>
                  <a:pt x="153" y="134"/>
                  <a:pt x="155" y="137"/>
                </a:cubicBezTo>
                <a:cubicBezTo>
                  <a:pt x="160" y="145"/>
                  <a:pt x="160" y="145"/>
                  <a:pt x="160" y="145"/>
                </a:cubicBezTo>
                <a:cubicBezTo>
                  <a:pt x="145" y="160"/>
                  <a:pt x="145" y="160"/>
                  <a:pt x="145" y="160"/>
                </a:cubicBezTo>
                <a:cubicBezTo>
                  <a:pt x="145" y="160"/>
                  <a:pt x="145" y="160"/>
                  <a:pt x="145" y="160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6" y="154"/>
                  <a:pt x="134" y="154"/>
                  <a:pt x="133" y="154"/>
                </a:cubicBezTo>
                <a:cubicBezTo>
                  <a:pt x="131" y="154"/>
                  <a:pt x="130" y="154"/>
                  <a:pt x="129" y="155"/>
                </a:cubicBezTo>
                <a:cubicBezTo>
                  <a:pt x="123" y="158"/>
                  <a:pt x="117" y="160"/>
                  <a:pt x="111" y="162"/>
                </a:cubicBezTo>
                <a:cubicBezTo>
                  <a:pt x="108" y="163"/>
                  <a:pt x="106" y="165"/>
                  <a:pt x="105" y="168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79" y="165"/>
                  <a:pt x="77" y="163"/>
                  <a:pt x="74" y="162"/>
                </a:cubicBezTo>
                <a:cubicBezTo>
                  <a:pt x="68" y="160"/>
                  <a:pt x="62" y="158"/>
                  <a:pt x="57" y="155"/>
                </a:cubicBezTo>
                <a:cubicBezTo>
                  <a:pt x="55" y="154"/>
                  <a:pt x="54" y="154"/>
                  <a:pt x="52" y="154"/>
                </a:cubicBezTo>
                <a:cubicBezTo>
                  <a:pt x="51" y="154"/>
                  <a:pt x="49" y="154"/>
                  <a:pt x="48" y="155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26" y="145"/>
                  <a:pt x="26" y="145"/>
                  <a:pt x="26" y="145"/>
                </a:cubicBezTo>
                <a:cubicBezTo>
                  <a:pt x="30" y="137"/>
                  <a:pt x="30" y="137"/>
                  <a:pt x="30" y="137"/>
                </a:cubicBezTo>
                <a:cubicBezTo>
                  <a:pt x="32" y="134"/>
                  <a:pt x="32" y="131"/>
                  <a:pt x="30" y="129"/>
                </a:cubicBezTo>
                <a:cubicBezTo>
                  <a:pt x="27" y="123"/>
                  <a:pt x="25" y="117"/>
                  <a:pt x="23" y="111"/>
                </a:cubicBezTo>
                <a:cubicBezTo>
                  <a:pt x="22" y="108"/>
                  <a:pt x="20" y="106"/>
                  <a:pt x="17" y="105"/>
                </a:cubicBezTo>
                <a:cubicBezTo>
                  <a:pt x="8" y="103"/>
                  <a:pt x="8" y="103"/>
                  <a:pt x="8" y="103"/>
                </a:cubicBezTo>
                <a:cubicBezTo>
                  <a:pt x="8" y="103"/>
                  <a:pt x="8" y="103"/>
                  <a:pt x="8" y="103"/>
                </a:cubicBezTo>
                <a:cubicBezTo>
                  <a:pt x="8" y="82"/>
                  <a:pt x="8" y="82"/>
                  <a:pt x="8" y="82"/>
                </a:cubicBezTo>
                <a:cubicBezTo>
                  <a:pt x="17" y="80"/>
                  <a:pt x="17" y="80"/>
                  <a:pt x="17" y="80"/>
                </a:cubicBezTo>
                <a:cubicBezTo>
                  <a:pt x="20" y="79"/>
                  <a:pt x="22" y="77"/>
                  <a:pt x="23" y="74"/>
                </a:cubicBezTo>
                <a:cubicBezTo>
                  <a:pt x="25" y="68"/>
                  <a:pt x="27" y="62"/>
                  <a:pt x="30" y="57"/>
                </a:cubicBezTo>
                <a:cubicBezTo>
                  <a:pt x="32" y="54"/>
                  <a:pt x="32" y="51"/>
                  <a:pt x="30" y="48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1"/>
                  <a:pt x="51" y="31"/>
                  <a:pt x="52" y="31"/>
                </a:cubicBezTo>
                <a:cubicBezTo>
                  <a:pt x="54" y="31"/>
                  <a:pt x="55" y="31"/>
                  <a:pt x="57" y="30"/>
                </a:cubicBezTo>
                <a:cubicBezTo>
                  <a:pt x="62" y="27"/>
                  <a:pt x="68" y="25"/>
                  <a:pt x="74" y="23"/>
                </a:cubicBezTo>
                <a:cubicBezTo>
                  <a:pt x="77" y="22"/>
                  <a:pt x="79" y="20"/>
                  <a:pt x="80" y="17"/>
                </a:cubicBezTo>
                <a:cubicBezTo>
                  <a:pt x="82" y="8"/>
                  <a:pt x="82" y="8"/>
                  <a:pt x="82" y="8"/>
                </a:cubicBezTo>
                <a:cubicBezTo>
                  <a:pt x="103" y="8"/>
                  <a:pt x="103" y="8"/>
                  <a:pt x="103" y="8"/>
                </a:cubicBezTo>
                <a:cubicBezTo>
                  <a:pt x="103" y="8"/>
                  <a:pt x="103" y="8"/>
                  <a:pt x="103" y="8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6" y="20"/>
                  <a:pt x="108" y="22"/>
                  <a:pt x="111" y="23"/>
                </a:cubicBezTo>
                <a:cubicBezTo>
                  <a:pt x="117" y="25"/>
                  <a:pt x="123" y="27"/>
                  <a:pt x="129" y="30"/>
                </a:cubicBezTo>
                <a:cubicBezTo>
                  <a:pt x="130" y="31"/>
                  <a:pt x="131" y="31"/>
                  <a:pt x="133" y="31"/>
                </a:cubicBezTo>
                <a:cubicBezTo>
                  <a:pt x="134" y="31"/>
                  <a:pt x="136" y="31"/>
                  <a:pt x="137" y="30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160" y="40"/>
                  <a:pt x="160" y="40"/>
                  <a:pt x="160" y="40"/>
                </a:cubicBezTo>
                <a:cubicBezTo>
                  <a:pt x="160" y="40"/>
                  <a:pt x="160" y="40"/>
                  <a:pt x="160" y="40"/>
                </a:cubicBezTo>
                <a:cubicBezTo>
                  <a:pt x="155" y="48"/>
                  <a:pt x="155" y="48"/>
                  <a:pt x="155" y="48"/>
                </a:cubicBezTo>
                <a:cubicBezTo>
                  <a:pt x="153" y="51"/>
                  <a:pt x="153" y="54"/>
                  <a:pt x="155" y="57"/>
                </a:cubicBezTo>
                <a:cubicBezTo>
                  <a:pt x="158" y="62"/>
                  <a:pt x="161" y="68"/>
                  <a:pt x="162" y="74"/>
                </a:cubicBezTo>
                <a:cubicBezTo>
                  <a:pt x="163" y="77"/>
                  <a:pt x="165" y="79"/>
                  <a:pt x="168" y="80"/>
                </a:cubicBezTo>
                <a:cubicBezTo>
                  <a:pt x="177" y="82"/>
                  <a:pt x="177" y="82"/>
                  <a:pt x="177" y="82"/>
                </a:cubicBezTo>
                <a:lnTo>
                  <a:pt x="177" y="103"/>
                </a:lnTo>
                <a:close/>
                <a:moveTo>
                  <a:pt x="93" y="42"/>
                </a:moveTo>
                <a:cubicBezTo>
                  <a:pt x="65" y="42"/>
                  <a:pt x="42" y="65"/>
                  <a:pt x="42" y="93"/>
                </a:cubicBezTo>
                <a:cubicBezTo>
                  <a:pt x="42" y="120"/>
                  <a:pt x="65" y="143"/>
                  <a:pt x="93" y="143"/>
                </a:cubicBezTo>
                <a:cubicBezTo>
                  <a:pt x="121" y="143"/>
                  <a:pt x="143" y="120"/>
                  <a:pt x="143" y="93"/>
                </a:cubicBezTo>
                <a:cubicBezTo>
                  <a:pt x="143" y="65"/>
                  <a:pt x="121" y="42"/>
                  <a:pt x="93" y="42"/>
                </a:cubicBezTo>
                <a:close/>
                <a:moveTo>
                  <a:pt x="93" y="50"/>
                </a:moveTo>
                <a:cubicBezTo>
                  <a:pt x="107" y="50"/>
                  <a:pt x="120" y="58"/>
                  <a:pt x="127" y="68"/>
                </a:cubicBezTo>
                <a:cubicBezTo>
                  <a:pt x="105" y="81"/>
                  <a:pt x="105" y="81"/>
                  <a:pt x="105" y="81"/>
                </a:cubicBezTo>
                <a:cubicBezTo>
                  <a:pt x="102" y="78"/>
                  <a:pt x="97" y="76"/>
                  <a:pt x="93" y="76"/>
                </a:cubicBezTo>
                <a:cubicBezTo>
                  <a:pt x="88" y="76"/>
                  <a:pt x="83" y="78"/>
                  <a:pt x="80" y="81"/>
                </a:cubicBezTo>
                <a:cubicBezTo>
                  <a:pt x="58" y="68"/>
                  <a:pt x="58" y="68"/>
                  <a:pt x="58" y="68"/>
                </a:cubicBezTo>
                <a:cubicBezTo>
                  <a:pt x="66" y="58"/>
                  <a:pt x="78" y="50"/>
                  <a:pt x="93" y="50"/>
                </a:cubicBezTo>
                <a:close/>
                <a:moveTo>
                  <a:pt x="88" y="135"/>
                </a:moveTo>
                <a:cubicBezTo>
                  <a:pt x="67" y="132"/>
                  <a:pt x="50" y="114"/>
                  <a:pt x="50" y="93"/>
                </a:cubicBezTo>
                <a:cubicBezTo>
                  <a:pt x="50" y="87"/>
                  <a:pt x="52" y="81"/>
                  <a:pt x="54" y="76"/>
                </a:cubicBezTo>
                <a:cubicBezTo>
                  <a:pt x="76" y="88"/>
                  <a:pt x="76" y="88"/>
                  <a:pt x="76" y="88"/>
                </a:cubicBezTo>
                <a:cubicBezTo>
                  <a:pt x="76" y="90"/>
                  <a:pt x="76" y="91"/>
                  <a:pt x="76" y="93"/>
                </a:cubicBezTo>
                <a:cubicBezTo>
                  <a:pt x="76" y="100"/>
                  <a:pt x="81" y="107"/>
                  <a:pt x="88" y="109"/>
                </a:cubicBezTo>
                <a:lnTo>
                  <a:pt x="88" y="135"/>
                </a:lnTo>
                <a:close/>
                <a:moveTo>
                  <a:pt x="84" y="93"/>
                </a:moveTo>
                <a:cubicBezTo>
                  <a:pt x="84" y="88"/>
                  <a:pt x="88" y="84"/>
                  <a:pt x="93" y="84"/>
                </a:cubicBezTo>
                <a:cubicBezTo>
                  <a:pt x="97" y="84"/>
                  <a:pt x="101" y="88"/>
                  <a:pt x="101" y="93"/>
                </a:cubicBezTo>
                <a:cubicBezTo>
                  <a:pt x="101" y="97"/>
                  <a:pt x="97" y="101"/>
                  <a:pt x="93" y="101"/>
                </a:cubicBezTo>
                <a:cubicBezTo>
                  <a:pt x="88" y="101"/>
                  <a:pt x="84" y="97"/>
                  <a:pt x="84" y="93"/>
                </a:cubicBezTo>
                <a:close/>
                <a:moveTo>
                  <a:pt x="135" y="93"/>
                </a:moveTo>
                <a:cubicBezTo>
                  <a:pt x="135" y="114"/>
                  <a:pt x="118" y="132"/>
                  <a:pt x="97" y="135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104" y="107"/>
                  <a:pt x="109" y="100"/>
                  <a:pt x="109" y="93"/>
                </a:cubicBezTo>
                <a:cubicBezTo>
                  <a:pt x="109" y="91"/>
                  <a:pt x="109" y="90"/>
                  <a:pt x="109" y="88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4" y="81"/>
                  <a:pt x="135" y="87"/>
                  <a:pt x="135" y="93"/>
                </a:cubicBez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1985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CE38B79-2FAD-44FD-AAA2-70A05E16D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37" y="1739593"/>
            <a:ext cx="12026324" cy="5577928"/>
          </a:xfrm>
          <a:prstGeom prst="rect">
            <a:avLst/>
          </a:prstGeom>
        </p:spPr>
      </p:pic>
      <p:pic>
        <p:nvPicPr>
          <p:cNvPr id="11" name="Picture 4" descr="Герб Ханты-Мансийского автономного округа — Югры — Википедия">
            <a:extLst>
              <a:ext uri="{FF2B5EF4-FFF2-40B4-BE49-F238E27FC236}">
                <a16:creationId xmlns="" xmlns:a16="http://schemas.microsoft.com/office/drawing/2014/main" id="{97F88477-0AB0-43F1-BD1E-A999DA73B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56" y="6104013"/>
            <a:ext cx="1096668" cy="10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785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5">
            <a:extLst>
              <a:ext uri="{FF2B5EF4-FFF2-40B4-BE49-F238E27FC236}">
                <a16:creationId xmlns="" xmlns:a16="http://schemas.microsoft.com/office/drawing/2014/main" id="{F6AFD770-7F7A-D442-BB4F-4A6F26838047}"/>
              </a:ext>
            </a:extLst>
          </p:cNvPr>
          <p:cNvCxnSpPr>
            <a:cxnSpLocks/>
          </p:cNvCxnSpPr>
          <p:nvPr/>
        </p:nvCxnSpPr>
        <p:spPr>
          <a:xfrm>
            <a:off x="739918" y="1337206"/>
            <a:ext cx="11964705" cy="0"/>
          </a:xfrm>
          <a:prstGeom prst="line">
            <a:avLst/>
          </a:prstGeom>
          <a:ln w="38100">
            <a:solidFill>
              <a:srgbClr val="00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Freeform 83">
            <a:extLst>
              <a:ext uri="{FF2B5EF4-FFF2-40B4-BE49-F238E27FC236}">
                <a16:creationId xmlns="" xmlns:a16="http://schemas.microsoft.com/office/drawing/2014/main" id="{4F88B43D-62BE-BB45-87A5-3148BC687718}"/>
              </a:ext>
            </a:extLst>
          </p:cNvPr>
          <p:cNvSpPr>
            <a:spLocks noEditPoints="1"/>
          </p:cNvSpPr>
          <p:nvPr/>
        </p:nvSpPr>
        <p:spPr bwMode="auto">
          <a:xfrm>
            <a:off x="799553" y="524933"/>
            <a:ext cx="504028" cy="414289"/>
          </a:xfrm>
          <a:custGeom>
            <a:avLst/>
            <a:gdLst>
              <a:gd name="T0" fmla="*/ 29 w 185"/>
              <a:gd name="T1" fmla="*/ 93 h 152"/>
              <a:gd name="T2" fmla="*/ 4 w 185"/>
              <a:gd name="T3" fmla="*/ 93 h 152"/>
              <a:gd name="T4" fmla="*/ 0 w 185"/>
              <a:gd name="T5" fmla="*/ 97 h 152"/>
              <a:gd name="T6" fmla="*/ 0 w 185"/>
              <a:gd name="T7" fmla="*/ 148 h 152"/>
              <a:gd name="T8" fmla="*/ 4 w 185"/>
              <a:gd name="T9" fmla="*/ 152 h 152"/>
              <a:gd name="T10" fmla="*/ 29 w 185"/>
              <a:gd name="T11" fmla="*/ 152 h 152"/>
              <a:gd name="T12" fmla="*/ 33 w 185"/>
              <a:gd name="T13" fmla="*/ 148 h 152"/>
              <a:gd name="T14" fmla="*/ 33 w 185"/>
              <a:gd name="T15" fmla="*/ 97 h 152"/>
              <a:gd name="T16" fmla="*/ 29 w 185"/>
              <a:gd name="T17" fmla="*/ 93 h 152"/>
              <a:gd name="T18" fmla="*/ 25 w 185"/>
              <a:gd name="T19" fmla="*/ 144 h 152"/>
              <a:gd name="T20" fmla="*/ 8 w 185"/>
              <a:gd name="T21" fmla="*/ 144 h 152"/>
              <a:gd name="T22" fmla="*/ 8 w 185"/>
              <a:gd name="T23" fmla="*/ 101 h 152"/>
              <a:gd name="T24" fmla="*/ 25 w 185"/>
              <a:gd name="T25" fmla="*/ 101 h 152"/>
              <a:gd name="T26" fmla="*/ 25 w 185"/>
              <a:gd name="T27" fmla="*/ 144 h 152"/>
              <a:gd name="T28" fmla="*/ 80 w 185"/>
              <a:gd name="T29" fmla="*/ 17 h 152"/>
              <a:gd name="T30" fmla="*/ 54 w 185"/>
              <a:gd name="T31" fmla="*/ 17 h 152"/>
              <a:gd name="T32" fmla="*/ 50 w 185"/>
              <a:gd name="T33" fmla="*/ 21 h 152"/>
              <a:gd name="T34" fmla="*/ 50 w 185"/>
              <a:gd name="T35" fmla="*/ 148 h 152"/>
              <a:gd name="T36" fmla="*/ 54 w 185"/>
              <a:gd name="T37" fmla="*/ 152 h 152"/>
              <a:gd name="T38" fmla="*/ 80 w 185"/>
              <a:gd name="T39" fmla="*/ 152 h 152"/>
              <a:gd name="T40" fmla="*/ 84 w 185"/>
              <a:gd name="T41" fmla="*/ 148 h 152"/>
              <a:gd name="T42" fmla="*/ 84 w 185"/>
              <a:gd name="T43" fmla="*/ 21 h 152"/>
              <a:gd name="T44" fmla="*/ 80 w 185"/>
              <a:gd name="T45" fmla="*/ 17 h 152"/>
              <a:gd name="T46" fmla="*/ 76 w 185"/>
              <a:gd name="T47" fmla="*/ 144 h 152"/>
              <a:gd name="T48" fmla="*/ 59 w 185"/>
              <a:gd name="T49" fmla="*/ 144 h 152"/>
              <a:gd name="T50" fmla="*/ 59 w 185"/>
              <a:gd name="T51" fmla="*/ 25 h 152"/>
              <a:gd name="T52" fmla="*/ 76 w 185"/>
              <a:gd name="T53" fmla="*/ 25 h 152"/>
              <a:gd name="T54" fmla="*/ 76 w 185"/>
              <a:gd name="T55" fmla="*/ 144 h 152"/>
              <a:gd name="T56" fmla="*/ 181 w 185"/>
              <a:gd name="T57" fmla="*/ 0 h 152"/>
              <a:gd name="T58" fmla="*/ 156 w 185"/>
              <a:gd name="T59" fmla="*/ 0 h 152"/>
              <a:gd name="T60" fmla="*/ 151 w 185"/>
              <a:gd name="T61" fmla="*/ 4 h 152"/>
              <a:gd name="T62" fmla="*/ 151 w 185"/>
              <a:gd name="T63" fmla="*/ 148 h 152"/>
              <a:gd name="T64" fmla="*/ 156 w 185"/>
              <a:gd name="T65" fmla="*/ 152 h 152"/>
              <a:gd name="T66" fmla="*/ 181 w 185"/>
              <a:gd name="T67" fmla="*/ 152 h 152"/>
              <a:gd name="T68" fmla="*/ 185 w 185"/>
              <a:gd name="T69" fmla="*/ 148 h 152"/>
              <a:gd name="T70" fmla="*/ 185 w 185"/>
              <a:gd name="T71" fmla="*/ 4 h 152"/>
              <a:gd name="T72" fmla="*/ 181 w 185"/>
              <a:gd name="T73" fmla="*/ 0 h 152"/>
              <a:gd name="T74" fmla="*/ 177 w 185"/>
              <a:gd name="T75" fmla="*/ 144 h 152"/>
              <a:gd name="T76" fmla="*/ 160 w 185"/>
              <a:gd name="T77" fmla="*/ 144 h 152"/>
              <a:gd name="T78" fmla="*/ 160 w 185"/>
              <a:gd name="T79" fmla="*/ 9 h 152"/>
              <a:gd name="T80" fmla="*/ 177 w 185"/>
              <a:gd name="T81" fmla="*/ 9 h 152"/>
              <a:gd name="T82" fmla="*/ 177 w 185"/>
              <a:gd name="T83" fmla="*/ 144 h 152"/>
              <a:gd name="T84" fmla="*/ 130 w 185"/>
              <a:gd name="T85" fmla="*/ 68 h 152"/>
              <a:gd name="T86" fmla="*/ 105 w 185"/>
              <a:gd name="T87" fmla="*/ 68 h 152"/>
              <a:gd name="T88" fmla="*/ 101 w 185"/>
              <a:gd name="T89" fmla="*/ 72 h 152"/>
              <a:gd name="T90" fmla="*/ 101 w 185"/>
              <a:gd name="T91" fmla="*/ 148 h 152"/>
              <a:gd name="T92" fmla="*/ 105 w 185"/>
              <a:gd name="T93" fmla="*/ 152 h 152"/>
              <a:gd name="T94" fmla="*/ 130 w 185"/>
              <a:gd name="T95" fmla="*/ 152 h 152"/>
              <a:gd name="T96" fmla="*/ 135 w 185"/>
              <a:gd name="T97" fmla="*/ 148 h 152"/>
              <a:gd name="T98" fmla="*/ 135 w 185"/>
              <a:gd name="T99" fmla="*/ 72 h 152"/>
              <a:gd name="T100" fmla="*/ 130 w 185"/>
              <a:gd name="T101" fmla="*/ 68 h 152"/>
              <a:gd name="T102" fmla="*/ 126 w 185"/>
              <a:gd name="T103" fmla="*/ 144 h 152"/>
              <a:gd name="T104" fmla="*/ 109 w 185"/>
              <a:gd name="T105" fmla="*/ 144 h 152"/>
              <a:gd name="T106" fmla="*/ 109 w 185"/>
              <a:gd name="T107" fmla="*/ 76 h 152"/>
              <a:gd name="T108" fmla="*/ 126 w 185"/>
              <a:gd name="T109" fmla="*/ 76 h 152"/>
              <a:gd name="T110" fmla="*/ 126 w 185"/>
              <a:gd name="T111" fmla="*/ 14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5" h="152">
                <a:moveTo>
                  <a:pt x="29" y="93"/>
                </a:moveTo>
                <a:cubicBezTo>
                  <a:pt x="4" y="93"/>
                  <a:pt x="4" y="93"/>
                  <a:pt x="4" y="93"/>
                </a:cubicBezTo>
                <a:cubicBezTo>
                  <a:pt x="1" y="93"/>
                  <a:pt x="0" y="95"/>
                  <a:pt x="0" y="9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0"/>
                  <a:pt x="1" y="152"/>
                  <a:pt x="4" y="152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31" y="152"/>
                  <a:pt x="33" y="150"/>
                  <a:pt x="33" y="14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5"/>
                  <a:pt x="31" y="93"/>
                  <a:pt x="29" y="93"/>
                </a:cubicBezTo>
                <a:close/>
                <a:moveTo>
                  <a:pt x="25" y="144"/>
                </a:moveTo>
                <a:cubicBezTo>
                  <a:pt x="8" y="144"/>
                  <a:pt x="8" y="144"/>
                  <a:pt x="8" y="144"/>
                </a:cubicBezTo>
                <a:cubicBezTo>
                  <a:pt x="8" y="101"/>
                  <a:pt x="8" y="101"/>
                  <a:pt x="8" y="101"/>
                </a:cubicBezTo>
                <a:cubicBezTo>
                  <a:pt x="25" y="101"/>
                  <a:pt x="25" y="101"/>
                  <a:pt x="25" y="101"/>
                </a:cubicBezTo>
                <a:lnTo>
                  <a:pt x="25" y="144"/>
                </a:lnTo>
                <a:close/>
                <a:moveTo>
                  <a:pt x="80" y="17"/>
                </a:moveTo>
                <a:cubicBezTo>
                  <a:pt x="54" y="17"/>
                  <a:pt x="54" y="17"/>
                  <a:pt x="54" y="17"/>
                </a:cubicBezTo>
                <a:cubicBezTo>
                  <a:pt x="52" y="17"/>
                  <a:pt x="50" y="19"/>
                  <a:pt x="50" y="21"/>
                </a:cubicBezTo>
                <a:cubicBezTo>
                  <a:pt x="50" y="148"/>
                  <a:pt x="50" y="148"/>
                  <a:pt x="50" y="148"/>
                </a:cubicBezTo>
                <a:cubicBezTo>
                  <a:pt x="50" y="150"/>
                  <a:pt x="52" y="152"/>
                  <a:pt x="54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2" y="152"/>
                  <a:pt x="84" y="150"/>
                  <a:pt x="84" y="148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9"/>
                  <a:pt x="82" y="17"/>
                  <a:pt x="80" y="17"/>
                </a:cubicBezTo>
                <a:close/>
                <a:moveTo>
                  <a:pt x="76" y="144"/>
                </a:moveTo>
                <a:cubicBezTo>
                  <a:pt x="59" y="144"/>
                  <a:pt x="59" y="144"/>
                  <a:pt x="59" y="144"/>
                </a:cubicBezTo>
                <a:cubicBezTo>
                  <a:pt x="59" y="25"/>
                  <a:pt x="59" y="25"/>
                  <a:pt x="59" y="25"/>
                </a:cubicBezTo>
                <a:cubicBezTo>
                  <a:pt x="76" y="25"/>
                  <a:pt x="76" y="25"/>
                  <a:pt x="76" y="25"/>
                </a:cubicBezTo>
                <a:lnTo>
                  <a:pt x="76" y="144"/>
                </a:lnTo>
                <a:close/>
                <a:moveTo>
                  <a:pt x="181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1" y="2"/>
                  <a:pt x="151" y="4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51" y="150"/>
                  <a:pt x="153" y="152"/>
                  <a:pt x="156" y="152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83" y="152"/>
                  <a:pt x="185" y="150"/>
                  <a:pt x="185" y="148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3" y="0"/>
                  <a:pt x="181" y="0"/>
                </a:cubicBezTo>
                <a:close/>
                <a:moveTo>
                  <a:pt x="177" y="144"/>
                </a:moveTo>
                <a:cubicBezTo>
                  <a:pt x="160" y="144"/>
                  <a:pt x="160" y="144"/>
                  <a:pt x="160" y="144"/>
                </a:cubicBezTo>
                <a:cubicBezTo>
                  <a:pt x="160" y="9"/>
                  <a:pt x="160" y="9"/>
                  <a:pt x="160" y="9"/>
                </a:cubicBezTo>
                <a:cubicBezTo>
                  <a:pt x="177" y="9"/>
                  <a:pt x="177" y="9"/>
                  <a:pt x="177" y="9"/>
                </a:cubicBezTo>
                <a:lnTo>
                  <a:pt x="177" y="144"/>
                </a:lnTo>
                <a:close/>
                <a:moveTo>
                  <a:pt x="130" y="68"/>
                </a:moveTo>
                <a:cubicBezTo>
                  <a:pt x="105" y="68"/>
                  <a:pt x="105" y="68"/>
                  <a:pt x="105" y="68"/>
                </a:cubicBezTo>
                <a:cubicBezTo>
                  <a:pt x="103" y="68"/>
                  <a:pt x="101" y="70"/>
                  <a:pt x="101" y="72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1" y="150"/>
                  <a:pt x="103" y="152"/>
                  <a:pt x="105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33" y="152"/>
                  <a:pt x="135" y="150"/>
                  <a:pt x="135" y="148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70"/>
                  <a:pt x="133" y="68"/>
                  <a:pt x="130" y="68"/>
                </a:cubicBezTo>
                <a:close/>
                <a:moveTo>
                  <a:pt x="126" y="144"/>
                </a:moveTo>
                <a:cubicBezTo>
                  <a:pt x="109" y="144"/>
                  <a:pt x="109" y="144"/>
                  <a:pt x="109" y="144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26" y="76"/>
                  <a:pt x="126" y="76"/>
                  <a:pt x="126" y="76"/>
                </a:cubicBezTo>
                <a:lnTo>
                  <a:pt x="126" y="144"/>
                </a:ln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1985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D23FFFCE-A77F-C34C-8AB9-E73CA65E3776}"/>
              </a:ext>
            </a:extLst>
          </p:cNvPr>
          <p:cNvSpPr txBox="1">
            <a:spLocks/>
          </p:cNvSpPr>
          <p:nvPr/>
        </p:nvSpPr>
        <p:spPr>
          <a:xfrm>
            <a:off x="1571830" y="69840"/>
            <a:ext cx="11767906" cy="91018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655863" rtl="0" eaLnBrk="1" latinLnBrk="0" hangingPunct="1">
              <a:lnSpc>
                <a:spcPct val="110000"/>
              </a:lnSpc>
              <a:spcBef>
                <a:spcPct val="0"/>
              </a:spcBef>
              <a:spcAft>
                <a:spcPts val="1006"/>
              </a:spcAft>
              <a:buNone/>
              <a:defRPr sz="2012" kern="1200" baseline="0">
                <a:solidFill>
                  <a:schemeClr val="tx1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ru-RU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Индикаторы показателя «Цифровая зрелость. Образование»</a:t>
            </a:r>
            <a:endParaRPr lang="ru-RU" sz="3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CAB9D5D-9561-F144-BD79-7238C6674176}"/>
              </a:ext>
            </a:extLst>
          </p:cNvPr>
          <p:cNvSpPr/>
          <p:nvPr/>
        </p:nvSpPr>
        <p:spPr>
          <a:xfrm>
            <a:off x="739918" y="2098102"/>
            <a:ext cx="12395314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800" b="1" dirty="0"/>
              <a:t>Доля учащихся, по которым осуществляется ведение цифрового профиля</a:t>
            </a:r>
            <a:r>
              <a:rPr lang="ru-RU" dirty="0">
                <a:latin typeface="Helvetica Neue" panose="02000503000000020004" pitchFamily="2" charset="0"/>
              </a:rPr>
              <a:t/>
            </a:r>
            <a:br>
              <a:rPr lang="ru-RU" dirty="0">
                <a:latin typeface="Helvetica Neue" panose="02000503000000020004" pitchFamily="2" charset="0"/>
              </a:rPr>
            </a:br>
            <a:r>
              <a:rPr lang="ru-RU" sz="1800" dirty="0">
                <a:solidFill>
                  <a:schemeClr val="bg1">
                    <a:lumMod val="50000"/>
                  </a:schemeClr>
                </a:solidFill>
              </a:rPr>
              <a:t>На основе данных цифрового портфолио ребенка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800" b="1" dirty="0"/>
              <a:t>Доля учащихся, которым предложены рекомендации по повышению качества обучения и формированию индивидуальных траекторий с использованием данных цифрового портфолио учащегося </a:t>
            </a:r>
            <a:r>
              <a:rPr lang="ru-RU" b="1"/>
              <a:t/>
            </a:r>
            <a:br>
              <a:rPr lang="ru-RU" b="1"/>
            </a:br>
            <a:endParaRPr lang="ru-RU" dirty="0">
              <a:highlight>
                <a:srgbClr val="FFFF00"/>
              </a:highlight>
              <a:latin typeface="Helvetica Neue" panose="02000503000000020004" pitchFamily="2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800" b="1" dirty="0"/>
              <a:t>Доля педагогических работников, получивших возможность использования верифицированного цифрового образовательного контента и цифровых образовательных сервисов</a:t>
            </a:r>
            <a:r>
              <a:rPr lang="ru-RU" b="1" dirty="0"/>
              <a:t/>
            </a:r>
            <a:br>
              <a:rPr lang="ru-RU" b="1" dirty="0"/>
            </a:br>
            <a:r>
              <a:rPr lang="ru-RU" sz="1800" dirty="0">
                <a:solidFill>
                  <a:schemeClr val="bg1">
                    <a:lumMod val="50000"/>
                  </a:schemeClr>
                </a:solidFill>
              </a:rPr>
              <a:t>Автоматический расчёт данных на основе интеграционного взаимодействия с поставщиками контента </a:t>
            </a:r>
            <a:endParaRPr lang="ru-RU" dirty="0">
              <a:latin typeface="Helvetica Neue" panose="02000503000000020004" pitchFamily="2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800" b="1" dirty="0"/>
              <a:t>Доля учащихся, имеющих возможность бесплатного доступа к верифицированному цифровому образовательному контенту и сервисам для самостоятельной подготовки</a:t>
            </a:r>
            <a:r>
              <a:rPr lang="ru-RU" sz="1800" dirty="0">
                <a:latin typeface="Helvetica Neue" panose="02000503000000020004" pitchFamily="2" charset="0"/>
              </a:rPr>
              <a:t/>
            </a:r>
            <a:br>
              <a:rPr lang="ru-RU" sz="1800" dirty="0">
                <a:latin typeface="Helvetica Neue" panose="02000503000000020004" pitchFamily="2" charset="0"/>
              </a:rPr>
            </a:br>
            <a:r>
              <a:rPr lang="ru-RU" sz="1800" dirty="0">
                <a:solidFill>
                  <a:schemeClr val="bg1">
                    <a:lumMod val="50000"/>
                  </a:schemeClr>
                </a:solidFill>
              </a:rPr>
              <a:t>Автоматических расчёт данных на основе интеграционного взаимодействия с поставщиками контента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800" b="1" dirty="0"/>
              <a:t>Доля заданий в электронной форме для учащихся, проверяемых с использованием технологий автоматизированной проверки</a:t>
            </a:r>
            <a:br>
              <a:rPr lang="ru-RU" sz="1800" b="1" dirty="0"/>
            </a:br>
            <a:r>
              <a:rPr lang="ru-RU" sz="1800" dirty="0">
                <a:solidFill>
                  <a:schemeClr val="bg1">
                    <a:lumMod val="50000"/>
                  </a:schemeClr>
                </a:solidFill>
              </a:rPr>
              <a:t>Полный цикл интеграционного взаимодействия - от назначения д/з до импорта оценок в журнал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8AA60CA-BC15-7049-8671-6094747134D7}"/>
              </a:ext>
            </a:extLst>
          </p:cNvPr>
          <p:cNvSpPr txBox="1"/>
          <p:nvPr/>
        </p:nvSpPr>
        <p:spPr>
          <a:xfrm>
            <a:off x="1051567" y="1504358"/>
            <a:ext cx="10081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u="sng" dirty="0"/>
              <a:t>Решение позволяет автоматически рассчитывать следующие показатели:</a:t>
            </a:r>
          </a:p>
        </p:txBody>
      </p:sp>
      <p:pic>
        <p:nvPicPr>
          <p:cNvPr id="11" name="Picture 4" descr="Герб Ханты-Мансийского автономного округа — Югры — Википедия">
            <a:extLst>
              <a:ext uri="{FF2B5EF4-FFF2-40B4-BE49-F238E27FC236}">
                <a16:creationId xmlns="" xmlns:a16="http://schemas.microsoft.com/office/drawing/2014/main" id="{97F88477-0AB0-43F1-BD1E-A999DA73B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56" y="6104013"/>
            <a:ext cx="1096668" cy="10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716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AC97FC02-30E4-4B01-8BB9-98E8D739FFE2}"/>
              </a:ext>
            </a:extLst>
          </p:cNvPr>
          <p:cNvSpPr/>
          <p:nvPr/>
        </p:nvSpPr>
        <p:spPr>
          <a:xfrm>
            <a:off x="1" y="7470435"/>
            <a:ext cx="13465544" cy="113949"/>
          </a:xfrm>
          <a:prstGeom prst="rect">
            <a:avLst/>
          </a:prstGeom>
          <a:solidFill>
            <a:srgbClr val="2078B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834" tIns="50417" rIns="100834" bIns="504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575">
              <a:solidFill>
                <a:srgbClr val="0070C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303581" y="524312"/>
            <a:ext cx="9451891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54867">
              <a:spcAft>
                <a:spcPts val="1157"/>
              </a:spcAft>
            </a:pPr>
            <a:r>
              <a:rPr lang="ru-RU" sz="2352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Статистика использования</a:t>
            </a:r>
            <a:endParaRPr lang="ru-RU" sz="2352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C8990A3-6CE6-4D88-B7B7-D6DD31BDD10B}"/>
              </a:ext>
            </a:extLst>
          </p:cNvPr>
          <p:cNvSpPr txBox="1"/>
          <p:nvPr/>
        </p:nvSpPr>
        <p:spPr>
          <a:xfrm>
            <a:off x="3058406" y="3577244"/>
            <a:ext cx="1980000" cy="751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224 819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учеников школ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2720FCC3-FD0C-489A-A6DE-893B3DDEA40A}"/>
              </a:ext>
            </a:extLst>
          </p:cNvPr>
          <p:cNvSpPr txBox="1"/>
          <p:nvPr/>
        </p:nvSpPr>
        <p:spPr>
          <a:xfrm>
            <a:off x="5482885" y="2205648"/>
            <a:ext cx="1980000" cy="751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486 734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родителей – </a:t>
            </a:r>
          </a:p>
          <a:p>
            <a:r>
              <a:rPr lang="ru-RU" dirty="0"/>
              <a:t>пользователей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8CAC2601-E540-4170-A0CE-255CBC1BF660}"/>
              </a:ext>
            </a:extLst>
          </p:cNvPr>
          <p:cNvSpPr txBox="1"/>
          <p:nvPr/>
        </p:nvSpPr>
        <p:spPr>
          <a:xfrm>
            <a:off x="7907364" y="3577244"/>
            <a:ext cx="1980000" cy="971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&gt; </a:t>
            </a:r>
            <a:r>
              <a:rPr lang="ru-RU" b="1" dirty="0">
                <a:solidFill>
                  <a:srgbClr val="C00000"/>
                </a:solidFill>
              </a:rPr>
              <a:t>1</a:t>
            </a:r>
            <a:r>
              <a:rPr lang="en-US" b="1" dirty="0">
                <a:solidFill>
                  <a:srgbClr val="C00000"/>
                </a:solidFill>
              </a:rPr>
              <a:t>1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000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000</a:t>
            </a:r>
            <a:endParaRPr lang="ru-RU" b="1" dirty="0">
              <a:solidFill>
                <a:srgbClr val="C00000"/>
              </a:solidFill>
            </a:endParaRPr>
          </a:p>
          <a:p>
            <a:r>
              <a:rPr lang="ru-RU" dirty="0"/>
              <a:t>обращений за услугами за 2020-2021 учебный год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D856EEDC-C8CD-4727-974C-8DA286221303}"/>
              </a:ext>
            </a:extLst>
          </p:cNvPr>
          <p:cNvSpPr txBox="1"/>
          <p:nvPr/>
        </p:nvSpPr>
        <p:spPr>
          <a:xfrm>
            <a:off x="3058406" y="5304948"/>
            <a:ext cx="1980000" cy="531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116 234</a:t>
            </a:r>
          </a:p>
          <a:p>
            <a:r>
              <a:rPr lang="ru-RU" dirty="0"/>
              <a:t>детей в садах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80324B39-9559-48F2-8748-4C6BB4B6795F}"/>
              </a:ext>
            </a:extLst>
          </p:cNvPr>
          <p:cNvSpPr txBox="1"/>
          <p:nvPr/>
        </p:nvSpPr>
        <p:spPr>
          <a:xfrm>
            <a:off x="5482885" y="5304948"/>
            <a:ext cx="1980000" cy="751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66 613</a:t>
            </a:r>
          </a:p>
          <a:p>
            <a:r>
              <a:rPr lang="ru-RU" dirty="0"/>
              <a:t>поданных заявлений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8BDD5955-B87D-479A-8CDA-FEB035712EA2}"/>
              </a:ext>
            </a:extLst>
          </p:cNvPr>
          <p:cNvSpPr txBox="1"/>
          <p:nvPr/>
        </p:nvSpPr>
        <p:spPr>
          <a:xfrm>
            <a:off x="1506680" y="3214359"/>
            <a:ext cx="120214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dirty="0"/>
              <a:t>Школы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062B1CEF-3211-4C9C-BFCE-46CAFA989E7C}"/>
              </a:ext>
            </a:extLst>
          </p:cNvPr>
          <p:cNvSpPr txBox="1"/>
          <p:nvPr/>
        </p:nvSpPr>
        <p:spPr>
          <a:xfrm>
            <a:off x="1739412" y="4964010"/>
            <a:ext cx="968189" cy="312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dirty="0"/>
              <a:t>Сады</a:t>
            </a:r>
          </a:p>
        </p:txBody>
      </p:sp>
      <p:cxnSp>
        <p:nvCxnSpPr>
          <p:cNvPr id="29" name="Соединитель: уступ 28">
            <a:extLst>
              <a:ext uri="{FF2B5EF4-FFF2-40B4-BE49-F238E27FC236}">
                <a16:creationId xmlns="" xmlns:a16="http://schemas.microsoft.com/office/drawing/2014/main" id="{4BB01F57-0A06-43A4-A549-56153170CB26}"/>
              </a:ext>
            </a:extLst>
          </p:cNvPr>
          <p:cNvCxnSpPr>
            <a:cxnSpLocks/>
            <a:stCxn id="26" idx="3"/>
            <a:endCxn id="21" idx="1"/>
          </p:cNvCxnSpPr>
          <p:nvPr/>
        </p:nvCxnSpPr>
        <p:spPr>
          <a:xfrm>
            <a:off x="2708821" y="3422108"/>
            <a:ext cx="349585" cy="530912"/>
          </a:xfrm>
          <a:prstGeom prst="bentConnector3">
            <a:avLst>
              <a:gd name="adj1" fmla="val 50000"/>
            </a:avLst>
          </a:prstGeom>
          <a:ln>
            <a:headEnd type="oval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Соединитель: уступ 29">
            <a:extLst>
              <a:ext uri="{FF2B5EF4-FFF2-40B4-BE49-F238E27FC236}">
                <a16:creationId xmlns="" xmlns:a16="http://schemas.microsoft.com/office/drawing/2014/main" id="{03FEBD46-FDE5-4C88-9ACD-D05BB794C5F1}"/>
              </a:ext>
            </a:extLst>
          </p:cNvPr>
          <p:cNvCxnSpPr>
            <a:cxnSpLocks/>
            <a:stCxn id="26" idx="3"/>
            <a:endCxn id="22" idx="1"/>
          </p:cNvCxnSpPr>
          <p:nvPr/>
        </p:nvCxnSpPr>
        <p:spPr>
          <a:xfrm flipV="1">
            <a:off x="2708821" y="2581424"/>
            <a:ext cx="2774064" cy="840684"/>
          </a:xfrm>
          <a:prstGeom prst="bentConnector3">
            <a:avLst>
              <a:gd name="adj1" fmla="val 50000"/>
            </a:avLst>
          </a:prstGeom>
          <a:ln>
            <a:headEnd type="oval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Соединитель: уступ 30">
            <a:extLst>
              <a:ext uri="{FF2B5EF4-FFF2-40B4-BE49-F238E27FC236}">
                <a16:creationId xmlns="" xmlns:a16="http://schemas.microsoft.com/office/drawing/2014/main" id="{EF6F341B-93B0-42AC-9FEF-2C82FB9554AA}"/>
              </a:ext>
            </a:extLst>
          </p:cNvPr>
          <p:cNvCxnSpPr>
            <a:cxnSpLocks/>
            <a:stCxn id="26" idx="3"/>
            <a:endCxn id="23" idx="1"/>
          </p:cNvCxnSpPr>
          <p:nvPr/>
        </p:nvCxnSpPr>
        <p:spPr>
          <a:xfrm>
            <a:off x="2708821" y="3422108"/>
            <a:ext cx="5198543" cy="640782"/>
          </a:xfrm>
          <a:prstGeom prst="bentConnector3">
            <a:avLst>
              <a:gd name="adj1" fmla="val 50000"/>
            </a:avLst>
          </a:prstGeom>
          <a:ln>
            <a:headEnd type="oval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Соединитель: уступ 31">
            <a:extLst>
              <a:ext uri="{FF2B5EF4-FFF2-40B4-BE49-F238E27FC236}">
                <a16:creationId xmlns="" xmlns:a16="http://schemas.microsoft.com/office/drawing/2014/main" id="{4B3BD382-6A44-4322-B248-D060F848482D}"/>
              </a:ext>
            </a:extLst>
          </p:cNvPr>
          <p:cNvCxnSpPr>
            <a:stCxn id="28" idx="3"/>
            <a:endCxn id="24" idx="1"/>
          </p:cNvCxnSpPr>
          <p:nvPr/>
        </p:nvCxnSpPr>
        <p:spPr>
          <a:xfrm>
            <a:off x="2707601" y="5120047"/>
            <a:ext cx="350805" cy="450807"/>
          </a:xfrm>
          <a:prstGeom prst="bentConnector3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Соединитель: уступ 32">
            <a:extLst>
              <a:ext uri="{FF2B5EF4-FFF2-40B4-BE49-F238E27FC236}">
                <a16:creationId xmlns="" xmlns:a16="http://schemas.microsoft.com/office/drawing/2014/main" id="{E1E60AC4-E710-4862-A281-F91CB89B5ECB}"/>
              </a:ext>
            </a:extLst>
          </p:cNvPr>
          <p:cNvCxnSpPr>
            <a:stCxn id="28" idx="3"/>
            <a:endCxn id="25" idx="1"/>
          </p:cNvCxnSpPr>
          <p:nvPr/>
        </p:nvCxnSpPr>
        <p:spPr>
          <a:xfrm>
            <a:off x="2707601" y="5120047"/>
            <a:ext cx="2775284" cy="560677"/>
          </a:xfrm>
          <a:prstGeom prst="bentConnector3">
            <a:avLst>
              <a:gd name="adj1" fmla="val 93755"/>
            </a:avLst>
          </a:prstGeom>
          <a:ln>
            <a:headEnd type="oval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Заголовок 1">
            <a:extLst>
              <a:ext uri="{FF2B5EF4-FFF2-40B4-BE49-F238E27FC236}">
                <a16:creationId xmlns="" xmlns:a16="http://schemas.microsoft.com/office/drawing/2014/main" id="{0F169238-CA2E-4512-8C7B-CB1F62233448}"/>
              </a:ext>
            </a:extLst>
          </p:cNvPr>
          <p:cNvSpPr txBox="1">
            <a:spLocks/>
          </p:cNvSpPr>
          <p:nvPr/>
        </p:nvSpPr>
        <p:spPr>
          <a:xfrm>
            <a:off x="10187209" y="3680601"/>
            <a:ext cx="2169191" cy="155523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354902" rtl="0" eaLnBrk="1" latinLnBrk="0" hangingPunct="1">
              <a:lnSpc>
                <a:spcPct val="110000"/>
              </a:lnSpc>
              <a:spcBef>
                <a:spcPct val="0"/>
              </a:spcBef>
              <a:spcAft>
                <a:spcPts val="544"/>
              </a:spcAft>
              <a:buNone/>
              <a:defRPr sz="3580" kern="1200" baseline="0">
                <a:solidFill>
                  <a:schemeClr val="bg1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en-US" sz="4700" b="1" dirty="0">
                <a:solidFill>
                  <a:srgbClr val="2078B3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&gt;8</a:t>
            </a:r>
            <a:r>
              <a:rPr lang="ru-RU" sz="4700" b="1" dirty="0">
                <a:solidFill>
                  <a:srgbClr val="2078B3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en-US" sz="4700" b="1" dirty="0">
                <a:solidFill>
                  <a:srgbClr val="2078B3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  <a:r>
              <a:rPr lang="ru-RU" sz="2800" b="1" dirty="0">
                <a:solidFill>
                  <a:srgbClr val="2078B3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Тб</a:t>
            </a:r>
          </a:p>
          <a:p>
            <a:r>
              <a:rPr lang="ru-RU" sz="1200" dirty="0">
                <a:solidFill>
                  <a:schemeClr val="tx1"/>
                </a:solidFill>
              </a:rPr>
              <a:t>Объем накопленных данных</a:t>
            </a:r>
            <a:endParaRPr lang="ru-RU" sz="2800" b="1" dirty="0">
              <a:solidFill>
                <a:schemeClr val="tx1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1400" b="1" dirty="0">
              <a:solidFill>
                <a:srgbClr val="2078B3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7" name="Прямая соединительная линия 5">
            <a:extLst>
              <a:ext uri="{FF2B5EF4-FFF2-40B4-BE49-F238E27FC236}">
                <a16:creationId xmlns="" xmlns:a16="http://schemas.microsoft.com/office/drawing/2014/main" id="{468CD7CF-5A64-4E72-B56D-48E5276E38E9}"/>
              </a:ext>
            </a:extLst>
          </p:cNvPr>
          <p:cNvCxnSpPr>
            <a:cxnSpLocks/>
          </p:cNvCxnSpPr>
          <p:nvPr/>
        </p:nvCxnSpPr>
        <p:spPr>
          <a:xfrm>
            <a:off x="739918" y="1337206"/>
            <a:ext cx="11964705" cy="0"/>
          </a:xfrm>
          <a:prstGeom prst="line">
            <a:avLst/>
          </a:prstGeom>
          <a:ln w="38100">
            <a:solidFill>
              <a:srgbClr val="00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Freeform 83">
            <a:extLst>
              <a:ext uri="{FF2B5EF4-FFF2-40B4-BE49-F238E27FC236}">
                <a16:creationId xmlns="" xmlns:a16="http://schemas.microsoft.com/office/drawing/2014/main" id="{2246F4FE-19EB-47C1-AD92-377DF22EC426}"/>
              </a:ext>
            </a:extLst>
          </p:cNvPr>
          <p:cNvSpPr>
            <a:spLocks noEditPoints="1"/>
          </p:cNvSpPr>
          <p:nvPr/>
        </p:nvSpPr>
        <p:spPr bwMode="auto">
          <a:xfrm>
            <a:off x="799553" y="524933"/>
            <a:ext cx="504028" cy="414289"/>
          </a:xfrm>
          <a:custGeom>
            <a:avLst/>
            <a:gdLst>
              <a:gd name="T0" fmla="*/ 29 w 185"/>
              <a:gd name="T1" fmla="*/ 93 h 152"/>
              <a:gd name="T2" fmla="*/ 4 w 185"/>
              <a:gd name="T3" fmla="*/ 93 h 152"/>
              <a:gd name="T4" fmla="*/ 0 w 185"/>
              <a:gd name="T5" fmla="*/ 97 h 152"/>
              <a:gd name="T6" fmla="*/ 0 w 185"/>
              <a:gd name="T7" fmla="*/ 148 h 152"/>
              <a:gd name="T8" fmla="*/ 4 w 185"/>
              <a:gd name="T9" fmla="*/ 152 h 152"/>
              <a:gd name="T10" fmla="*/ 29 w 185"/>
              <a:gd name="T11" fmla="*/ 152 h 152"/>
              <a:gd name="T12" fmla="*/ 33 w 185"/>
              <a:gd name="T13" fmla="*/ 148 h 152"/>
              <a:gd name="T14" fmla="*/ 33 w 185"/>
              <a:gd name="T15" fmla="*/ 97 h 152"/>
              <a:gd name="T16" fmla="*/ 29 w 185"/>
              <a:gd name="T17" fmla="*/ 93 h 152"/>
              <a:gd name="T18" fmla="*/ 25 w 185"/>
              <a:gd name="T19" fmla="*/ 144 h 152"/>
              <a:gd name="T20" fmla="*/ 8 w 185"/>
              <a:gd name="T21" fmla="*/ 144 h 152"/>
              <a:gd name="T22" fmla="*/ 8 w 185"/>
              <a:gd name="T23" fmla="*/ 101 h 152"/>
              <a:gd name="T24" fmla="*/ 25 w 185"/>
              <a:gd name="T25" fmla="*/ 101 h 152"/>
              <a:gd name="T26" fmla="*/ 25 w 185"/>
              <a:gd name="T27" fmla="*/ 144 h 152"/>
              <a:gd name="T28" fmla="*/ 80 w 185"/>
              <a:gd name="T29" fmla="*/ 17 h 152"/>
              <a:gd name="T30" fmla="*/ 54 w 185"/>
              <a:gd name="T31" fmla="*/ 17 h 152"/>
              <a:gd name="T32" fmla="*/ 50 w 185"/>
              <a:gd name="T33" fmla="*/ 21 h 152"/>
              <a:gd name="T34" fmla="*/ 50 w 185"/>
              <a:gd name="T35" fmla="*/ 148 h 152"/>
              <a:gd name="T36" fmla="*/ 54 w 185"/>
              <a:gd name="T37" fmla="*/ 152 h 152"/>
              <a:gd name="T38" fmla="*/ 80 w 185"/>
              <a:gd name="T39" fmla="*/ 152 h 152"/>
              <a:gd name="T40" fmla="*/ 84 w 185"/>
              <a:gd name="T41" fmla="*/ 148 h 152"/>
              <a:gd name="T42" fmla="*/ 84 w 185"/>
              <a:gd name="T43" fmla="*/ 21 h 152"/>
              <a:gd name="T44" fmla="*/ 80 w 185"/>
              <a:gd name="T45" fmla="*/ 17 h 152"/>
              <a:gd name="T46" fmla="*/ 76 w 185"/>
              <a:gd name="T47" fmla="*/ 144 h 152"/>
              <a:gd name="T48" fmla="*/ 59 w 185"/>
              <a:gd name="T49" fmla="*/ 144 h 152"/>
              <a:gd name="T50" fmla="*/ 59 w 185"/>
              <a:gd name="T51" fmla="*/ 25 h 152"/>
              <a:gd name="T52" fmla="*/ 76 w 185"/>
              <a:gd name="T53" fmla="*/ 25 h 152"/>
              <a:gd name="T54" fmla="*/ 76 w 185"/>
              <a:gd name="T55" fmla="*/ 144 h 152"/>
              <a:gd name="T56" fmla="*/ 181 w 185"/>
              <a:gd name="T57" fmla="*/ 0 h 152"/>
              <a:gd name="T58" fmla="*/ 156 w 185"/>
              <a:gd name="T59" fmla="*/ 0 h 152"/>
              <a:gd name="T60" fmla="*/ 151 w 185"/>
              <a:gd name="T61" fmla="*/ 4 h 152"/>
              <a:gd name="T62" fmla="*/ 151 w 185"/>
              <a:gd name="T63" fmla="*/ 148 h 152"/>
              <a:gd name="T64" fmla="*/ 156 w 185"/>
              <a:gd name="T65" fmla="*/ 152 h 152"/>
              <a:gd name="T66" fmla="*/ 181 w 185"/>
              <a:gd name="T67" fmla="*/ 152 h 152"/>
              <a:gd name="T68" fmla="*/ 185 w 185"/>
              <a:gd name="T69" fmla="*/ 148 h 152"/>
              <a:gd name="T70" fmla="*/ 185 w 185"/>
              <a:gd name="T71" fmla="*/ 4 h 152"/>
              <a:gd name="T72" fmla="*/ 181 w 185"/>
              <a:gd name="T73" fmla="*/ 0 h 152"/>
              <a:gd name="T74" fmla="*/ 177 w 185"/>
              <a:gd name="T75" fmla="*/ 144 h 152"/>
              <a:gd name="T76" fmla="*/ 160 w 185"/>
              <a:gd name="T77" fmla="*/ 144 h 152"/>
              <a:gd name="T78" fmla="*/ 160 w 185"/>
              <a:gd name="T79" fmla="*/ 9 h 152"/>
              <a:gd name="T80" fmla="*/ 177 w 185"/>
              <a:gd name="T81" fmla="*/ 9 h 152"/>
              <a:gd name="T82" fmla="*/ 177 w 185"/>
              <a:gd name="T83" fmla="*/ 144 h 152"/>
              <a:gd name="T84" fmla="*/ 130 w 185"/>
              <a:gd name="T85" fmla="*/ 68 h 152"/>
              <a:gd name="T86" fmla="*/ 105 w 185"/>
              <a:gd name="T87" fmla="*/ 68 h 152"/>
              <a:gd name="T88" fmla="*/ 101 w 185"/>
              <a:gd name="T89" fmla="*/ 72 h 152"/>
              <a:gd name="T90" fmla="*/ 101 w 185"/>
              <a:gd name="T91" fmla="*/ 148 h 152"/>
              <a:gd name="T92" fmla="*/ 105 w 185"/>
              <a:gd name="T93" fmla="*/ 152 h 152"/>
              <a:gd name="T94" fmla="*/ 130 w 185"/>
              <a:gd name="T95" fmla="*/ 152 h 152"/>
              <a:gd name="T96" fmla="*/ 135 w 185"/>
              <a:gd name="T97" fmla="*/ 148 h 152"/>
              <a:gd name="T98" fmla="*/ 135 w 185"/>
              <a:gd name="T99" fmla="*/ 72 h 152"/>
              <a:gd name="T100" fmla="*/ 130 w 185"/>
              <a:gd name="T101" fmla="*/ 68 h 152"/>
              <a:gd name="T102" fmla="*/ 126 w 185"/>
              <a:gd name="T103" fmla="*/ 144 h 152"/>
              <a:gd name="T104" fmla="*/ 109 w 185"/>
              <a:gd name="T105" fmla="*/ 144 h 152"/>
              <a:gd name="T106" fmla="*/ 109 w 185"/>
              <a:gd name="T107" fmla="*/ 76 h 152"/>
              <a:gd name="T108" fmla="*/ 126 w 185"/>
              <a:gd name="T109" fmla="*/ 76 h 152"/>
              <a:gd name="T110" fmla="*/ 126 w 185"/>
              <a:gd name="T111" fmla="*/ 14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5" h="152">
                <a:moveTo>
                  <a:pt x="29" y="93"/>
                </a:moveTo>
                <a:cubicBezTo>
                  <a:pt x="4" y="93"/>
                  <a:pt x="4" y="93"/>
                  <a:pt x="4" y="93"/>
                </a:cubicBezTo>
                <a:cubicBezTo>
                  <a:pt x="1" y="93"/>
                  <a:pt x="0" y="95"/>
                  <a:pt x="0" y="9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0"/>
                  <a:pt x="1" y="152"/>
                  <a:pt x="4" y="152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31" y="152"/>
                  <a:pt x="33" y="150"/>
                  <a:pt x="33" y="14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5"/>
                  <a:pt x="31" y="93"/>
                  <a:pt x="29" y="93"/>
                </a:cubicBezTo>
                <a:close/>
                <a:moveTo>
                  <a:pt x="25" y="144"/>
                </a:moveTo>
                <a:cubicBezTo>
                  <a:pt x="8" y="144"/>
                  <a:pt x="8" y="144"/>
                  <a:pt x="8" y="144"/>
                </a:cubicBezTo>
                <a:cubicBezTo>
                  <a:pt x="8" y="101"/>
                  <a:pt x="8" y="101"/>
                  <a:pt x="8" y="101"/>
                </a:cubicBezTo>
                <a:cubicBezTo>
                  <a:pt x="25" y="101"/>
                  <a:pt x="25" y="101"/>
                  <a:pt x="25" y="101"/>
                </a:cubicBezTo>
                <a:lnTo>
                  <a:pt x="25" y="144"/>
                </a:lnTo>
                <a:close/>
                <a:moveTo>
                  <a:pt x="80" y="17"/>
                </a:moveTo>
                <a:cubicBezTo>
                  <a:pt x="54" y="17"/>
                  <a:pt x="54" y="17"/>
                  <a:pt x="54" y="17"/>
                </a:cubicBezTo>
                <a:cubicBezTo>
                  <a:pt x="52" y="17"/>
                  <a:pt x="50" y="19"/>
                  <a:pt x="50" y="21"/>
                </a:cubicBezTo>
                <a:cubicBezTo>
                  <a:pt x="50" y="148"/>
                  <a:pt x="50" y="148"/>
                  <a:pt x="50" y="148"/>
                </a:cubicBezTo>
                <a:cubicBezTo>
                  <a:pt x="50" y="150"/>
                  <a:pt x="52" y="152"/>
                  <a:pt x="54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2" y="152"/>
                  <a:pt x="84" y="150"/>
                  <a:pt x="84" y="148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9"/>
                  <a:pt x="82" y="17"/>
                  <a:pt x="80" y="17"/>
                </a:cubicBezTo>
                <a:close/>
                <a:moveTo>
                  <a:pt x="76" y="144"/>
                </a:moveTo>
                <a:cubicBezTo>
                  <a:pt x="59" y="144"/>
                  <a:pt x="59" y="144"/>
                  <a:pt x="59" y="144"/>
                </a:cubicBezTo>
                <a:cubicBezTo>
                  <a:pt x="59" y="25"/>
                  <a:pt x="59" y="25"/>
                  <a:pt x="59" y="25"/>
                </a:cubicBezTo>
                <a:cubicBezTo>
                  <a:pt x="76" y="25"/>
                  <a:pt x="76" y="25"/>
                  <a:pt x="76" y="25"/>
                </a:cubicBezTo>
                <a:lnTo>
                  <a:pt x="76" y="144"/>
                </a:lnTo>
                <a:close/>
                <a:moveTo>
                  <a:pt x="181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1" y="2"/>
                  <a:pt x="151" y="4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51" y="150"/>
                  <a:pt x="153" y="152"/>
                  <a:pt x="156" y="152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83" y="152"/>
                  <a:pt x="185" y="150"/>
                  <a:pt x="185" y="148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3" y="0"/>
                  <a:pt x="181" y="0"/>
                </a:cubicBezTo>
                <a:close/>
                <a:moveTo>
                  <a:pt x="177" y="144"/>
                </a:moveTo>
                <a:cubicBezTo>
                  <a:pt x="160" y="144"/>
                  <a:pt x="160" y="144"/>
                  <a:pt x="160" y="144"/>
                </a:cubicBezTo>
                <a:cubicBezTo>
                  <a:pt x="160" y="9"/>
                  <a:pt x="160" y="9"/>
                  <a:pt x="160" y="9"/>
                </a:cubicBezTo>
                <a:cubicBezTo>
                  <a:pt x="177" y="9"/>
                  <a:pt x="177" y="9"/>
                  <a:pt x="177" y="9"/>
                </a:cubicBezTo>
                <a:lnTo>
                  <a:pt x="177" y="144"/>
                </a:lnTo>
                <a:close/>
                <a:moveTo>
                  <a:pt x="130" y="68"/>
                </a:moveTo>
                <a:cubicBezTo>
                  <a:pt x="105" y="68"/>
                  <a:pt x="105" y="68"/>
                  <a:pt x="105" y="68"/>
                </a:cubicBezTo>
                <a:cubicBezTo>
                  <a:pt x="103" y="68"/>
                  <a:pt x="101" y="70"/>
                  <a:pt x="101" y="72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1" y="150"/>
                  <a:pt x="103" y="152"/>
                  <a:pt x="105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33" y="152"/>
                  <a:pt x="135" y="150"/>
                  <a:pt x="135" y="148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70"/>
                  <a:pt x="133" y="68"/>
                  <a:pt x="130" y="68"/>
                </a:cubicBezTo>
                <a:close/>
                <a:moveTo>
                  <a:pt x="126" y="144"/>
                </a:moveTo>
                <a:cubicBezTo>
                  <a:pt x="109" y="144"/>
                  <a:pt x="109" y="144"/>
                  <a:pt x="109" y="144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26" y="76"/>
                  <a:pt x="126" y="76"/>
                  <a:pt x="126" y="76"/>
                </a:cubicBezTo>
                <a:lnTo>
                  <a:pt x="126" y="144"/>
                </a:ln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1985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4" name="Picture 4" descr="Герб Ханты-Мансийского автономного округа — Югры — Википедия">
            <a:extLst>
              <a:ext uri="{FF2B5EF4-FFF2-40B4-BE49-F238E27FC236}">
                <a16:creationId xmlns="" xmlns:a16="http://schemas.microsoft.com/office/drawing/2014/main" id="{97F88477-0AB0-43F1-BD1E-A999DA73B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56" y="6104013"/>
            <a:ext cx="1096668" cy="10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18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B81975C1-562E-6C4E-9E0A-79C3BF1BDEEB}"/>
              </a:ext>
            </a:extLst>
          </p:cNvPr>
          <p:cNvCxnSpPr>
            <a:cxnSpLocks/>
          </p:cNvCxnSpPr>
          <p:nvPr/>
        </p:nvCxnSpPr>
        <p:spPr>
          <a:xfrm>
            <a:off x="739918" y="1337206"/>
            <a:ext cx="11964705" cy="0"/>
          </a:xfrm>
          <a:prstGeom prst="line">
            <a:avLst/>
          </a:prstGeom>
          <a:ln w="38100">
            <a:solidFill>
              <a:srgbClr val="00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>
            <a:extLst>
              <a:ext uri="{FF2B5EF4-FFF2-40B4-BE49-F238E27FC236}">
                <a16:creationId xmlns="" xmlns:a16="http://schemas.microsoft.com/office/drawing/2014/main" id="{511F0D78-04F2-5840-B5F3-EEC2628B43A7}"/>
              </a:ext>
            </a:extLst>
          </p:cNvPr>
          <p:cNvSpPr txBox="1">
            <a:spLocks/>
          </p:cNvSpPr>
          <p:nvPr/>
        </p:nvSpPr>
        <p:spPr>
          <a:xfrm>
            <a:off x="1608900" y="463441"/>
            <a:ext cx="11767906" cy="49135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655863" rtl="0" eaLnBrk="1" latinLnBrk="0" hangingPunct="1">
              <a:lnSpc>
                <a:spcPct val="110000"/>
              </a:lnSpc>
              <a:spcBef>
                <a:spcPct val="0"/>
              </a:spcBef>
              <a:spcAft>
                <a:spcPts val="1006"/>
              </a:spcAft>
              <a:buNone/>
              <a:defRPr sz="2012" kern="1200" baseline="0">
                <a:solidFill>
                  <a:schemeClr val="tx1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ru-RU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Интеграция с поставщиками контента</a:t>
            </a:r>
          </a:p>
        </p:txBody>
      </p:sp>
      <p:sp>
        <p:nvSpPr>
          <p:cNvPr id="25" name="Freeform 504">
            <a:extLst>
              <a:ext uri="{FF2B5EF4-FFF2-40B4-BE49-F238E27FC236}">
                <a16:creationId xmlns="" xmlns:a16="http://schemas.microsoft.com/office/drawing/2014/main" id="{261651FE-2E0A-F043-90C3-655822ABB4F1}"/>
              </a:ext>
            </a:extLst>
          </p:cNvPr>
          <p:cNvSpPr>
            <a:spLocks noEditPoints="1"/>
          </p:cNvSpPr>
          <p:nvPr/>
        </p:nvSpPr>
        <p:spPr bwMode="auto">
          <a:xfrm>
            <a:off x="746125" y="436487"/>
            <a:ext cx="614842" cy="611214"/>
          </a:xfrm>
          <a:custGeom>
            <a:avLst/>
            <a:gdLst>
              <a:gd name="T0" fmla="*/ 85 w 186"/>
              <a:gd name="T1" fmla="*/ 93 h 185"/>
              <a:gd name="T2" fmla="*/ 101 w 186"/>
              <a:gd name="T3" fmla="*/ 93 h 185"/>
              <a:gd name="T4" fmla="*/ 186 w 186"/>
              <a:gd name="T5" fmla="*/ 93 h 185"/>
              <a:gd name="T6" fmla="*/ 159 w 186"/>
              <a:gd name="T7" fmla="*/ 27 h 185"/>
              <a:gd name="T8" fmla="*/ 93 w 186"/>
              <a:gd name="T9" fmla="*/ 0 h 185"/>
              <a:gd name="T10" fmla="*/ 27 w 186"/>
              <a:gd name="T11" fmla="*/ 27 h 185"/>
              <a:gd name="T12" fmla="*/ 0 w 186"/>
              <a:gd name="T13" fmla="*/ 93 h 185"/>
              <a:gd name="T14" fmla="*/ 27 w 186"/>
              <a:gd name="T15" fmla="*/ 158 h 185"/>
              <a:gd name="T16" fmla="*/ 93 w 186"/>
              <a:gd name="T17" fmla="*/ 185 h 185"/>
              <a:gd name="T18" fmla="*/ 159 w 186"/>
              <a:gd name="T19" fmla="*/ 158 h 185"/>
              <a:gd name="T20" fmla="*/ 186 w 186"/>
              <a:gd name="T21" fmla="*/ 93 h 185"/>
              <a:gd name="T22" fmla="*/ 36 w 186"/>
              <a:gd name="T23" fmla="*/ 74 h 185"/>
              <a:gd name="T24" fmla="*/ 36 w 186"/>
              <a:gd name="T25" fmla="*/ 111 h 185"/>
              <a:gd name="T26" fmla="*/ 60 w 186"/>
              <a:gd name="T27" fmla="*/ 79 h 185"/>
              <a:gd name="T28" fmla="*/ 44 w 186"/>
              <a:gd name="T29" fmla="*/ 72 h 185"/>
              <a:gd name="T30" fmla="*/ 60 w 186"/>
              <a:gd name="T31" fmla="*/ 79 h 185"/>
              <a:gd name="T32" fmla="*/ 44 w 186"/>
              <a:gd name="T33" fmla="*/ 113 h 185"/>
              <a:gd name="T34" fmla="*/ 60 w 186"/>
              <a:gd name="T35" fmla="*/ 107 h 185"/>
              <a:gd name="T36" fmla="*/ 33 w 186"/>
              <a:gd name="T37" fmla="*/ 152 h 185"/>
              <a:gd name="T38" fmla="*/ 61 w 186"/>
              <a:gd name="T39" fmla="*/ 124 h 185"/>
              <a:gd name="T40" fmla="*/ 33 w 186"/>
              <a:gd name="T41" fmla="*/ 152 h 185"/>
              <a:gd name="T42" fmla="*/ 39 w 186"/>
              <a:gd name="T43" fmla="*/ 65 h 185"/>
              <a:gd name="T44" fmla="*/ 66 w 186"/>
              <a:gd name="T45" fmla="*/ 39 h 185"/>
              <a:gd name="T46" fmla="*/ 116 w 186"/>
              <a:gd name="T47" fmla="*/ 60 h 185"/>
              <a:gd name="T48" fmla="*/ 100 w 186"/>
              <a:gd name="T49" fmla="*/ 53 h 185"/>
              <a:gd name="T50" fmla="*/ 116 w 186"/>
              <a:gd name="T51" fmla="*/ 60 h 185"/>
              <a:gd name="T52" fmla="*/ 112 w 186"/>
              <a:gd name="T53" fmla="*/ 35 h 185"/>
              <a:gd name="T54" fmla="*/ 74 w 186"/>
              <a:gd name="T55" fmla="*/ 35 h 185"/>
              <a:gd name="T56" fmla="*/ 73 w 186"/>
              <a:gd name="T57" fmla="*/ 43 h 185"/>
              <a:gd name="T58" fmla="*/ 79 w 186"/>
              <a:gd name="T59" fmla="*/ 59 h 185"/>
              <a:gd name="T60" fmla="*/ 73 w 186"/>
              <a:gd name="T61" fmla="*/ 43 h 185"/>
              <a:gd name="T62" fmla="*/ 79 w 186"/>
              <a:gd name="T63" fmla="*/ 126 h 185"/>
              <a:gd name="T64" fmla="*/ 73 w 186"/>
              <a:gd name="T65" fmla="*/ 142 h 185"/>
              <a:gd name="T66" fmla="*/ 93 w 186"/>
              <a:gd name="T67" fmla="*/ 177 h 185"/>
              <a:gd name="T68" fmla="*/ 93 w 186"/>
              <a:gd name="T69" fmla="*/ 137 h 185"/>
              <a:gd name="T70" fmla="*/ 93 w 186"/>
              <a:gd name="T71" fmla="*/ 177 h 185"/>
              <a:gd name="T72" fmla="*/ 100 w 186"/>
              <a:gd name="T73" fmla="*/ 132 h 185"/>
              <a:gd name="T74" fmla="*/ 116 w 186"/>
              <a:gd name="T75" fmla="*/ 125 h 185"/>
              <a:gd name="T76" fmla="*/ 118 w 186"/>
              <a:gd name="T77" fmla="*/ 103 h 185"/>
              <a:gd name="T78" fmla="*/ 103 w 186"/>
              <a:gd name="T79" fmla="*/ 118 h 185"/>
              <a:gd name="T80" fmla="*/ 83 w 186"/>
              <a:gd name="T81" fmla="*/ 118 h 185"/>
              <a:gd name="T82" fmla="*/ 68 w 186"/>
              <a:gd name="T83" fmla="*/ 103 h 185"/>
              <a:gd name="T84" fmla="*/ 68 w 186"/>
              <a:gd name="T85" fmla="*/ 82 h 185"/>
              <a:gd name="T86" fmla="*/ 83 w 186"/>
              <a:gd name="T87" fmla="*/ 68 h 185"/>
              <a:gd name="T88" fmla="*/ 103 w 186"/>
              <a:gd name="T89" fmla="*/ 68 h 185"/>
              <a:gd name="T90" fmla="*/ 118 w 186"/>
              <a:gd name="T91" fmla="*/ 82 h 185"/>
              <a:gd name="T92" fmla="*/ 118 w 186"/>
              <a:gd name="T93" fmla="*/ 103 h 185"/>
              <a:gd name="T94" fmla="*/ 147 w 186"/>
              <a:gd name="T95" fmla="*/ 65 h 185"/>
              <a:gd name="T96" fmla="*/ 120 w 186"/>
              <a:gd name="T97" fmla="*/ 39 h 185"/>
              <a:gd name="T98" fmla="*/ 133 w 186"/>
              <a:gd name="T99" fmla="*/ 86 h 185"/>
              <a:gd name="T100" fmla="*/ 126 w 186"/>
              <a:gd name="T101" fmla="*/ 69 h 185"/>
              <a:gd name="T102" fmla="*/ 133 w 186"/>
              <a:gd name="T103" fmla="*/ 86 h 185"/>
              <a:gd name="T104" fmla="*/ 142 w 186"/>
              <a:gd name="T105" fmla="*/ 113 h 185"/>
              <a:gd name="T106" fmla="*/ 126 w 186"/>
              <a:gd name="T107" fmla="*/ 107 h 185"/>
              <a:gd name="T108" fmla="*/ 153 w 186"/>
              <a:gd name="T109" fmla="*/ 152 h 185"/>
              <a:gd name="T110" fmla="*/ 125 w 186"/>
              <a:gd name="T111" fmla="*/ 124 h 185"/>
              <a:gd name="T112" fmla="*/ 153 w 186"/>
              <a:gd name="T113" fmla="*/ 152 h 185"/>
              <a:gd name="T114" fmla="*/ 138 w 186"/>
              <a:gd name="T115" fmla="*/ 93 h 185"/>
              <a:gd name="T116" fmla="*/ 177 w 186"/>
              <a:gd name="T117" fmla="*/ 9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6" h="185">
                <a:moveTo>
                  <a:pt x="93" y="84"/>
                </a:moveTo>
                <a:cubicBezTo>
                  <a:pt x="88" y="84"/>
                  <a:pt x="85" y="88"/>
                  <a:pt x="85" y="93"/>
                </a:cubicBezTo>
                <a:cubicBezTo>
                  <a:pt x="85" y="97"/>
                  <a:pt x="88" y="101"/>
                  <a:pt x="93" y="101"/>
                </a:cubicBezTo>
                <a:cubicBezTo>
                  <a:pt x="98" y="101"/>
                  <a:pt x="101" y="97"/>
                  <a:pt x="101" y="93"/>
                </a:cubicBezTo>
                <a:cubicBezTo>
                  <a:pt x="101" y="88"/>
                  <a:pt x="98" y="84"/>
                  <a:pt x="93" y="84"/>
                </a:cubicBezTo>
                <a:close/>
                <a:moveTo>
                  <a:pt x="186" y="93"/>
                </a:moveTo>
                <a:cubicBezTo>
                  <a:pt x="186" y="83"/>
                  <a:pt x="174" y="74"/>
                  <a:pt x="154" y="67"/>
                </a:cubicBezTo>
                <a:cubicBezTo>
                  <a:pt x="163" y="49"/>
                  <a:pt x="166" y="34"/>
                  <a:pt x="159" y="27"/>
                </a:cubicBezTo>
                <a:cubicBezTo>
                  <a:pt x="151" y="20"/>
                  <a:pt x="136" y="22"/>
                  <a:pt x="118" y="32"/>
                </a:cubicBezTo>
                <a:cubicBezTo>
                  <a:pt x="112" y="12"/>
                  <a:pt x="103" y="0"/>
                  <a:pt x="93" y="0"/>
                </a:cubicBezTo>
                <a:cubicBezTo>
                  <a:pt x="83" y="0"/>
                  <a:pt x="74" y="12"/>
                  <a:pt x="68" y="32"/>
                </a:cubicBezTo>
                <a:cubicBezTo>
                  <a:pt x="50" y="22"/>
                  <a:pt x="35" y="20"/>
                  <a:pt x="27" y="27"/>
                </a:cubicBezTo>
                <a:cubicBezTo>
                  <a:pt x="20" y="34"/>
                  <a:pt x="23" y="49"/>
                  <a:pt x="32" y="67"/>
                </a:cubicBezTo>
                <a:cubicBezTo>
                  <a:pt x="12" y="74"/>
                  <a:pt x="0" y="83"/>
                  <a:pt x="0" y="93"/>
                </a:cubicBezTo>
                <a:cubicBezTo>
                  <a:pt x="0" y="103"/>
                  <a:pt x="12" y="112"/>
                  <a:pt x="32" y="118"/>
                </a:cubicBezTo>
                <a:cubicBezTo>
                  <a:pt x="23" y="136"/>
                  <a:pt x="20" y="151"/>
                  <a:pt x="27" y="158"/>
                </a:cubicBezTo>
                <a:cubicBezTo>
                  <a:pt x="35" y="165"/>
                  <a:pt x="50" y="163"/>
                  <a:pt x="68" y="154"/>
                </a:cubicBezTo>
                <a:cubicBezTo>
                  <a:pt x="74" y="173"/>
                  <a:pt x="83" y="185"/>
                  <a:pt x="93" y="185"/>
                </a:cubicBezTo>
                <a:cubicBezTo>
                  <a:pt x="103" y="185"/>
                  <a:pt x="112" y="173"/>
                  <a:pt x="118" y="154"/>
                </a:cubicBezTo>
                <a:cubicBezTo>
                  <a:pt x="136" y="163"/>
                  <a:pt x="151" y="165"/>
                  <a:pt x="159" y="158"/>
                </a:cubicBezTo>
                <a:cubicBezTo>
                  <a:pt x="166" y="151"/>
                  <a:pt x="163" y="136"/>
                  <a:pt x="154" y="118"/>
                </a:cubicBezTo>
                <a:cubicBezTo>
                  <a:pt x="174" y="112"/>
                  <a:pt x="186" y="103"/>
                  <a:pt x="186" y="93"/>
                </a:cubicBezTo>
                <a:close/>
                <a:moveTo>
                  <a:pt x="9" y="93"/>
                </a:moveTo>
                <a:cubicBezTo>
                  <a:pt x="9" y="85"/>
                  <a:pt x="19" y="79"/>
                  <a:pt x="36" y="74"/>
                </a:cubicBezTo>
                <a:cubicBezTo>
                  <a:pt x="39" y="80"/>
                  <a:pt x="43" y="86"/>
                  <a:pt x="48" y="93"/>
                </a:cubicBezTo>
                <a:cubicBezTo>
                  <a:pt x="43" y="99"/>
                  <a:pt x="39" y="105"/>
                  <a:pt x="36" y="111"/>
                </a:cubicBezTo>
                <a:cubicBezTo>
                  <a:pt x="19" y="107"/>
                  <a:pt x="9" y="100"/>
                  <a:pt x="9" y="93"/>
                </a:cubicBezTo>
                <a:close/>
                <a:moveTo>
                  <a:pt x="60" y="79"/>
                </a:moveTo>
                <a:cubicBezTo>
                  <a:pt x="58" y="81"/>
                  <a:pt x="55" y="84"/>
                  <a:pt x="53" y="86"/>
                </a:cubicBezTo>
                <a:cubicBezTo>
                  <a:pt x="50" y="81"/>
                  <a:pt x="46" y="77"/>
                  <a:pt x="44" y="72"/>
                </a:cubicBezTo>
                <a:cubicBezTo>
                  <a:pt x="49" y="71"/>
                  <a:pt x="54" y="70"/>
                  <a:pt x="60" y="69"/>
                </a:cubicBezTo>
                <a:cubicBezTo>
                  <a:pt x="60" y="72"/>
                  <a:pt x="60" y="76"/>
                  <a:pt x="60" y="79"/>
                </a:cubicBezTo>
                <a:close/>
                <a:moveTo>
                  <a:pt x="60" y="116"/>
                </a:moveTo>
                <a:cubicBezTo>
                  <a:pt x="54" y="115"/>
                  <a:pt x="49" y="114"/>
                  <a:pt x="44" y="113"/>
                </a:cubicBezTo>
                <a:cubicBezTo>
                  <a:pt x="46" y="109"/>
                  <a:pt x="50" y="104"/>
                  <a:pt x="53" y="99"/>
                </a:cubicBezTo>
                <a:cubicBezTo>
                  <a:pt x="55" y="102"/>
                  <a:pt x="58" y="104"/>
                  <a:pt x="60" y="107"/>
                </a:cubicBezTo>
                <a:cubicBezTo>
                  <a:pt x="60" y="110"/>
                  <a:pt x="60" y="113"/>
                  <a:pt x="60" y="116"/>
                </a:cubicBezTo>
                <a:close/>
                <a:moveTo>
                  <a:pt x="33" y="152"/>
                </a:moveTo>
                <a:cubicBezTo>
                  <a:pt x="28" y="147"/>
                  <a:pt x="31" y="135"/>
                  <a:pt x="39" y="120"/>
                </a:cubicBezTo>
                <a:cubicBezTo>
                  <a:pt x="46" y="122"/>
                  <a:pt x="53" y="123"/>
                  <a:pt x="61" y="124"/>
                </a:cubicBezTo>
                <a:cubicBezTo>
                  <a:pt x="62" y="132"/>
                  <a:pt x="64" y="140"/>
                  <a:pt x="66" y="146"/>
                </a:cubicBezTo>
                <a:cubicBezTo>
                  <a:pt x="51" y="155"/>
                  <a:pt x="39" y="158"/>
                  <a:pt x="33" y="152"/>
                </a:cubicBezTo>
                <a:close/>
                <a:moveTo>
                  <a:pt x="61" y="61"/>
                </a:moveTo>
                <a:cubicBezTo>
                  <a:pt x="53" y="62"/>
                  <a:pt x="46" y="63"/>
                  <a:pt x="39" y="65"/>
                </a:cubicBezTo>
                <a:cubicBezTo>
                  <a:pt x="31" y="50"/>
                  <a:pt x="28" y="38"/>
                  <a:pt x="33" y="33"/>
                </a:cubicBezTo>
                <a:cubicBezTo>
                  <a:pt x="39" y="28"/>
                  <a:pt x="51" y="31"/>
                  <a:pt x="66" y="39"/>
                </a:cubicBezTo>
                <a:cubicBezTo>
                  <a:pt x="64" y="46"/>
                  <a:pt x="62" y="53"/>
                  <a:pt x="61" y="61"/>
                </a:cubicBezTo>
                <a:close/>
                <a:moveTo>
                  <a:pt x="116" y="60"/>
                </a:moveTo>
                <a:cubicBezTo>
                  <a:pt x="113" y="60"/>
                  <a:pt x="110" y="60"/>
                  <a:pt x="107" y="59"/>
                </a:cubicBezTo>
                <a:cubicBezTo>
                  <a:pt x="104" y="57"/>
                  <a:pt x="102" y="55"/>
                  <a:pt x="100" y="53"/>
                </a:cubicBezTo>
                <a:cubicBezTo>
                  <a:pt x="104" y="49"/>
                  <a:pt x="109" y="46"/>
                  <a:pt x="114" y="43"/>
                </a:cubicBezTo>
                <a:cubicBezTo>
                  <a:pt x="115" y="48"/>
                  <a:pt x="116" y="54"/>
                  <a:pt x="116" y="60"/>
                </a:cubicBezTo>
                <a:close/>
                <a:moveTo>
                  <a:pt x="93" y="8"/>
                </a:moveTo>
                <a:cubicBezTo>
                  <a:pt x="100" y="8"/>
                  <a:pt x="107" y="19"/>
                  <a:pt x="112" y="35"/>
                </a:cubicBezTo>
                <a:cubicBezTo>
                  <a:pt x="106" y="39"/>
                  <a:pt x="99" y="43"/>
                  <a:pt x="93" y="48"/>
                </a:cubicBezTo>
                <a:cubicBezTo>
                  <a:pt x="87" y="43"/>
                  <a:pt x="80" y="39"/>
                  <a:pt x="74" y="35"/>
                </a:cubicBezTo>
                <a:cubicBezTo>
                  <a:pt x="79" y="19"/>
                  <a:pt x="86" y="8"/>
                  <a:pt x="93" y="8"/>
                </a:cubicBezTo>
                <a:close/>
                <a:moveTo>
                  <a:pt x="73" y="43"/>
                </a:moveTo>
                <a:cubicBezTo>
                  <a:pt x="77" y="46"/>
                  <a:pt x="82" y="49"/>
                  <a:pt x="86" y="53"/>
                </a:cubicBezTo>
                <a:cubicBezTo>
                  <a:pt x="84" y="55"/>
                  <a:pt x="82" y="57"/>
                  <a:pt x="79" y="59"/>
                </a:cubicBezTo>
                <a:cubicBezTo>
                  <a:pt x="76" y="60"/>
                  <a:pt x="73" y="60"/>
                  <a:pt x="70" y="60"/>
                </a:cubicBezTo>
                <a:cubicBezTo>
                  <a:pt x="70" y="54"/>
                  <a:pt x="71" y="48"/>
                  <a:pt x="73" y="43"/>
                </a:cubicBezTo>
                <a:close/>
                <a:moveTo>
                  <a:pt x="70" y="125"/>
                </a:moveTo>
                <a:cubicBezTo>
                  <a:pt x="73" y="126"/>
                  <a:pt x="76" y="126"/>
                  <a:pt x="79" y="126"/>
                </a:cubicBezTo>
                <a:cubicBezTo>
                  <a:pt x="82" y="128"/>
                  <a:pt x="84" y="130"/>
                  <a:pt x="86" y="132"/>
                </a:cubicBezTo>
                <a:cubicBezTo>
                  <a:pt x="82" y="136"/>
                  <a:pt x="77" y="139"/>
                  <a:pt x="73" y="142"/>
                </a:cubicBezTo>
                <a:cubicBezTo>
                  <a:pt x="71" y="137"/>
                  <a:pt x="70" y="131"/>
                  <a:pt x="70" y="125"/>
                </a:cubicBezTo>
                <a:close/>
                <a:moveTo>
                  <a:pt x="93" y="177"/>
                </a:moveTo>
                <a:cubicBezTo>
                  <a:pt x="86" y="177"/>
                  <a:pt x="79" y="167"/>
                  <a:pt x="74" y="150"/>
                </a:cubicBezTo>
                <a:cubicBezTo>
                  <a:pt x="80" y="147"/>
                  <a:pt x="87" y="142"/>
                  <a:pt x="93" y="137"/>
                </a:cubicBezTo>
                <a:cubicBezTo>
                  <a:pt x="99" y="142"/>
                  <a:pt x="106" y="147"/>
                  <a:pt x="112" y="150"/>
                </a:cubicBezTo>
                <a:cubicBezTo>
                  <a:pt x="107" y="167"/>
                  <a:pt x="100" y="177"/>
                  <a:pt x="93" y="177"/>
                </a:cubicBezTo>
                <a:close/>
                <a:moveTo>
                  <a:pt x="114" y="142"/>
                </a:moveTo>
                <a:cubicBezTo>
                  <a:pt x="109" y="139"/>
                  <a:pt x="104" y="136"/>
                  <a:pt x="100" y="132"/>
                </a:cubicBezTo>
                <a:cubicBezTo>
                  <a:pt x="102" y="130"/>
                  <a:pt x="104" y="128"/>
                  <a:pt x="107" y="126"/>
                </a:cubicBezTo>
                <a:cubicBezTo>
                  <a:pt x="110" y="126"/>
                  <a:pt x="113" y="126"/>
                  <a:pt x="116" y="125"/>
                </a:cubicBezTo>
                <a:cubicBezTo>
                  <a:pt x="116" y="131"/>
                  <a:pt x="115" y="137"/>
                  <a:pt x="114" y="142"/>
                </a:cubicBezTo>
                <a:close/>
                <a:moveTo>
                  <a:pt x="118" y="103"/>
                </a:moveTo>
                <a:cubicBezTo>
                  <a:pt x="116" y="106"/>
                  <a:pt x="113" y="108"/>
                  <a:pt x="111" y="111"/>
                </a:cubicBezTo>
                <a:cubicBezTo>
                  <a:pt x="108" y="113"/>
                  <a:pt x="106" y="115"/>
                  <a:pt x="103" y="118"/>
                </a:cubicBezTo>
                <a:cubicBezTo>
                  <a:pt x="100" y="118"/>
                  <a:pt x="97" y="118"/>
                  <a:pt x="93" y="118"/>
                </a:cubicBezTo>
                <a:cubicBezTo>
                  <a:pt x="89" y="118"/>
                  <a:pt x="86" y="118"/>
                  <a:pt x="83" y="118"/>
                </a:cubicBezTo>
                <a:cubicBezTo>
                  <a:pt x="80" y="115"/>
                  <a:pt x="78" y="113"/>
                  <a:pt x="75" y="111"/>
                </a:cubicBezTo>
                <a:cubicBezTo>
                  <a:pt x="73" y="108"/>
                  <a:pt x="70" y="106"/>
                  <a:pt x="68" y="103"/>
                </a:cubicBezTo>
                <a:cubicBezTo>
                  <a:pt x="68" y="100"/>
                  <a:pt x="68" y="96"/>
                  <a:pt x="68" y="93"/>
                </a:cubicBezTo>
                <a:cubicBezTo>
                  <a:pt x="68" y="89"/>
                  <a:pt x="68" y="86"/>
                  <a:pt x="68" y="82"/>
                </a:cubicBezTo>
                <a:cubicBezTo>
                  <a:pt x="70" y="80"/>
                  <a:pt x="73" y="77"/>
                  <a:pt x="75" y="75"/>
                </a:cubicBezTo>
                <a:cubicBezTo>
                  <a:pt x="78" y="72"/>
                  <a:pt x="80" y="70"/>
                  <a:pt x="83" y="68"/>
                </a:cubicBezTo>
                <a:cubicBezTo>
                  <a:pt x="86" y="67"/>
                  <a:pt x="89" y="67"/>
                  <a:pt x="93" y="67"/>
                </a:cubicBezTo>
                <a:cubicBezTo>
                  <a:pt x="97" y="67"/>
                  <a:pt x="100" y="67"/>
                  <a:pt x="103" y="68"/>
                </a:cubicBezTo>
                <a:cubicBezTo>
                  <a:pt x="106" y="70"/>
                  <a:pt x="108" y="72"/>
                  <a:pt x="111" y="75"/>
                </a:cubicBezTo>
                <a:cubicBezTo>
                  <a:pt x="113" y="77"/>
                  <a:pt x="116" y="80"/>
                  <a:pt x="118" y="82"/>
                </a:cubicBezTo>
                <a:cubicBezTo>
                  <a:pt x="118" y="86"/>
                  <a:pt x="118" y="89"/>
                  <a:pt x="118" y="93"/>
                </a:cubicBezTo>
                <a:cubicBezTo>
                  <a:pt x="118" y="96"/>
                  <a:pt x="118" y="100"/>
                  <a:pt x="118" y="103"/>
                </a:cubicBezTo>
                <a:close/>
                <a:moveTo>
                  <a:pt x="153" y="33"/>
                </a:moveTo>
                <a:cubicBezTo>
                  <a:pt x="158" y="38"/>
                  <a:pt x="155" y="50"/>
                  <a:pt x="147" y="65"/>
                </a:cubicBezTo>
                <a:cubicBezTo>
                  <a:pt x="140" y="63"/>
                  <a:pt x="133" y="62"/>
                  <a:pt x="125" y="61"/>
                </a:cubicBezTo>
                <a:cubicBezTo>
                  <a:pt x="124" y="53"/>
                  <a:pt x="122" y="46"/>
                  <a:pt x="120" y="39"/>
                </a:cubicBezTo>
                <a:cubicBezTo>
                  <a:pt x="135" y="31"/>
                  <a:pt x="147" y="28"/>
                  <a:pt x="153" y="33"/>
                </a:cubicBezTo>
                <a:close/>
                <a:moveTo>
                  <a:pt x="133" y="86"/>
                </a:moveTo>
                <a:cubicBezTo>
                  <a:pt x="131" y="84"/>
                  <a:pt x="128" y="81"/>
                  <a:pt x="126" y="79"/>
                </a:cubicBezTo>
                <a:cubicBezTo>
                  <a:pt x="126" y="76"/>
                  <a:pt x="126" y="72"/>
                  <a:pt x="126" y="69"/>
                </a:cubicBezTo>
                <a:cubicBezTo>
                  <a:pt x="132" y="70"/>
                  <a:pt x="137" y="71"/>
                  <a:pt x="142" y="72"/>
                </a:cubicBezTo>
                <a:cubicBezTo>
                  <a:pt x="140" y="77"/>
                  <a:pt x="136" y="81"/>
                  <a:pt x="133" y="86"/>
                </a:cubicBezTo>
                <a:close/>
                <a:moveTo>
                  <a:pt x="133" y="99"/>
                </a:moveTo>
                <a:cubicBezTo>
                  <a:pt x="136" y="104"/>
                  <a:pt x="140" y="109"/>
                  <a:pt x="142" y="113"/>
                </a:cubicBezTo>
                <a:cubicBezTo>
                  <a:pt x="137" y="114"/>
                  <a:pt x="132" y="115"/>
                  <a:pt x="126" y="116"/>
                </a:cubicBezTo>
                <a:cubicBezTo>
                  <a:pt x="126" y="113"/>
                  <a:pt x="126" y="110"/>
                  <a:pt x="126" y="107"/>
                </a:cubicBezTo>
                <a:cubicBezTo>
                  <a:pt x="129" y="104"/>
                  <a:pt x="131" y="102"/>
                  <a:pt x="133" y="99"/>
                </a:cubicBezTo>
                <a:close/>
                <a:moveTo>
                  <a:pt x="153" y="152"/>
                </a:moveTo>
                <a:cubicBezTo>
                  <a:pt x="147" y="158"/>
                  <a:pt x="135" y="155"/>
                  <a:pt x="120" y="146"/>
                </a:cubicBezTo>
                <a:cubicBezTo>
                  <a:pt x="122" y="140"/>
                  <a:pt x="124" y="132"/>
                  <a:pt x="125" y="124"/>
                </a:cubicBezTo>
                <a:cubicBezTo>
                  <a:pt x="133" y="123"/>
                  <a:pt x="140" y="122"/>
                  <a:pt x="147" y="120"/>
                </a:cubicBezTo>
                <a:cubicBezTo>
                  <a:pt x="155" y="135"/>
                  <a:pt x="158" y="147"/>
                  <a:pt x="153" y="152"/>
                </a:cubicBezTo>
                <a:close/>
                <a:moveTo>
                  <a:pt x="150" y="111"/>
                </a:moveTo>
                <a:cubicBezTo>
                  <a:pt x="147" y="105"/>
                  <a:pt x="143" y="99"/>
                  <a:pt x="138" y="93"/>
                </a:cubicBezTo>
                <a:cubicBezTo>
                  <a:pt x="143" y="86"/>
                  <a:pt x="147" y="80"/>
                  <a:pt x="150" y="74"/>
                </a:cubicBezTo>
                <a:cubicBezTo>
                  <a:pt x="167" y="79"/>
                  <a:pt x="177" y="85"/>
                  <a:pt x="177" y="93"/>
                </a:cubicBezTo>
                <a:cubicBezTo>
                  <a:pt x="177" y="100"/>
                  <a:pt x="167" y="107"/>
                  <a:pt x="150" y="111"/>
                </a:cubicBez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sp>
        <p:nvSpPr>
          <p:cNvPr id="14" name="object 3">
            <a:extLst>
              <a:ext uri="{FF2B5EF4-FFF2-40B4-BE49-F238E27FC236}">
                <a16:creationId xmlns="" xmlns:a16="http://schemas.microsoft.com/office/drawing/2014/main" id="{F84B6471-3BDE-E24C-A862-B53DB7653626}"/>
              </a:ext>
            </a:extLst>
          </p:cNvPr>
          <p:cNvSpPr/>
          <p:nvPr/>
        </p:nvSpPr>
        <p:spPr>
          <a:xfrm>
            <a:off x="11014914" y="2013115"/>
            <a:ext cx="1321648" cy="5565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98"/>
          </a:p>
        </p:txBody>
      </p:sp>
      <p:sp>
        <p:nvSpPr>
          <p:cNvPr id="15" name="object 4">
            <a:extLst>
              <a:ext uri="{FF2B5EF4-FFF2-40B4-BE49-F238E27FC236}">
                <a16:creationId xmlns="" xmlns:a16="http://schemas.microsoft.com/office/drawing/2014/main" id="{FFBC2381-DD8D-9F4D-8297-D70FEAF19CE2}"/>
              </a:ext>
            </a:extLst>
          </p:cNvPr>
          <p:cNvSpPr/>
          <p:nvPr/>
        </p:nvSpPr>
        <p:spPr>
          <a:xfrm>
            <a:off x="10690138" y="6199050"/>
            <a:ext cx="1644214" cy="2955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98"/>
          </a:p>
        </p:txBody>
      </p:sp>
      <p:sp>
        <p:nvSpPr>
          <p:cNvPr id="16" name="object 5">
            <a:extLst>
              <a:ext uri="{FF2B5EF4-FFF2-40B4-BE49-F238E27FC236}">
                <a16:creationId xmlns="" xmlns:a16="http://schemas.microsoft.com/office/drawing/2014/main" id="{34781106-C681-AA49-B82A-524856749227}"/>
              </a:ext>
            </a:extLst>
          </p:cNvPr>
          <p:cNvSpPr/>
          <p:nvPr/>
        </p:nvSpPr>
        <p:spPr>
          <a:xfrm>
            <a:off x="7055252" y="2944424"/>
            <a:ext cx="911908" cy="119419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98"/>
          </a:p>
        </p:txBody>
      </p:sp>
      <p:sp>
        <p:nvSpPr>
          <p:cNvPr id="26" name="object 6">
            <a:extLst>
              <a:ext uri="{FF2B5EF4-FFF2-40B4-BE49-F238E27FC236}">
                <a16:creationId xmlns="" xmlns:a16="http://schemas.microsoft.com/office/drawing/2014/main" id="{37C328FB-4F3E-A643-A7D8-1A548F382371}"/>
              </a:ext>
            </a:extLst>
          </p:cNvPr>
          <p:cNvSpPr/>
          <p:nvPr/>
        </p:nvSpPr>
        <p:spPr>
          <a:xfrm>
            <a:off x="11187323" y="2934709"/>
            <a:ext cx="976830" cy="97565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98"/>
          </a:p>
        </p:txBody>
      </p:sp>
      <p:sp>
        <p:nvSpPr>
          <p:cNvPr id="27" name="object 7">
            <a:extLst>
              <a:ext uri="{FF2B5EF4-FFF2-40B4-BE49-F238E27FC236}">
                <a16:creationId xmlns="" xmlns:a16="http://schemas.microsoft.com/office/drawing/2014/main" id="{48B3BDBF-FB02-1D49-A50C-D80B54E3A500}"/>
              </a:ext>
            </a:extLst>
          </p:cNvPr>
          <p:cNvSpPr/>
          <p:nvPr/>
        </p:nvSpPr>
        <p:spPr>
          <a:xfrm>
            <a:off x="8788256" y="5918312"/>
            <a:ext cx="1195198" cy="9498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98"/>
          </a:p>
        </p:txBody>
      </p:sp>
      <p:sp>
        <p:nvSpPr>
          <p:cNvPr id="28" name="object 8">
            <a:extLst>
              <a:ext uri="{FF2B5EF4-FFF2-40B4-BE49-F238E27FC236}">
                <a16:creationId xmlns="" xmlns:a16="http://schemas.microsoft.com/office/drawing/2014/main" id="{A322001D-B35F-7F49-9A3E-79F9965AEA9B}"/>
              </a:ext>
            </a:extLst>
          </p:cNvPr>
          <p:cNvSpPr/>
          <p:nvPr/>
        </p:nvSpPr>
        <p:spPr>
          <a:xfrm>
            <a:off x="9185778" y="2944424"/>
            <a:ext cx="1296516" cy="112904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98"/>
          </a:p>
        </p:txBody>
      </p:sp>
      <p:sp>
        <p:nvSpPr>
          <p:cNvPr id="29" name="object 10">
            <a:extLst>
              <a:ext uri="{FF2B5EF4-FFF2-40B4-BE49-F238E27FC236}">
                <a16:creationId xmlns="" xmlns:a16="http://schemas.microsoft.com/office/drawing/2014/main" id="{A3C16BC0-6824-C142-BBDB-D3DA003116A2}"/>
              </a:ext>
            </a:extLst>
          </p:cNvPr>
          <p:cNvSpPr/>
          <p:nvPr/>
        </p:nvSpPr>
        <p:spPr>
          <a:xfrm>
            <a:off x="6596562" y="1961891"/>
            <a:ext cx="1737830" cy="5987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98"/>
          </a:p>
        </p:txBody>
      </p:sp>
      <p:sp>
        <p:nvSpPr>
          <p:cNvPr id="30" name="object 11">
            <a:extLst>
              <a:ext uri="{FF2B5EF4-FFF2-40B4-BE49-F238E27FC236}">
                <a16:creationId xmlns="" xmlns:a16="http://schemas.microsoft.com/office/drawing/2014/main" id="{17D8D6C2-BE28-6C48-99DE-425133948978}"/>
              </a:ext>
            </a:extLst>
          </p:cNvPr>
          <p:cNvSpPr/>
          <p:nvPr/>
        </p:nvSpPr>
        <p:spPr>
          <a:xfrm>
            <a:off x="4133616" y="3037549"/>
            <a:ext cx="1741383" cy="52002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98"/>
          </a:p>
        </p:txBody>
      </p:sp>
      <p:sp>
        <p:nvSpPr>
          <p:cNvPr id="31" name="object 12">
            <a:extLst>
              <a:ext uri="{FF2B5EF4-FFF2-40B4-BE49-F238E27FC236}">
                <a16:creationId xmlns="" xmlns:a16="http://schemas.microsoft.com/office/drawing/2014/main" id="{721F3EDB-7E98-8648-8B05-B88989C81A74}"/>
              </a:ext>
            </a:extLst>
          </p:cNvPr>
          <p:cNvSpPr/>
          <p:nvPr/>
        </p:nvSpPr>
        <p:spPr>
          <a:xfrm>
            <a:off x="3938826" y="2154643"/>
            <a:ext cx="2072395" cy="26066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98"/>
          </a:p>
        </p:txBody>
      </p:sp>
      <p:pic>
        <p:nvPicPr>
          <p:cNvPr id="33" name="Picture 32" descr="Logo&#10;&#10;Description automatically generated with medium confidence">
            <a:extLst>
              <a:ext uri="{FF2B5EF4-FFF2-40B4-BE49-F238E27FC236}">
                <a16:creationId xmlns="" xmlns:a16="http://schemas.microsoft.com/office/drawing/2014/main" id="{1DFADB47-2184-2049-880B-8D48EA7273F9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1898" t="19262" r="25201" b="18922"/>
          <a:stretch/>
        </p:blipFill>
        <p:spPr>
          <a:xfrm>
            <a:off x="6551989" y="5686701"/>
            <a:ext cx="1823265" cy="1415038"/>
          </a:xfrm>
          <a:prstGeom prst="rect">
            <a:avLst/>
          </a:prstGeom>
        </p:spPr>
      </p:pic>
      <p:pic>
        <p:nvPicPr>
          <p:cNvPr id="34" name="Picture 33" descr="Shape&#10;&#10;Description automatically generated with medium confidence">
            <a:extLst>
              <a:ext uri="{FF2B5EF4-FFF2-40B4-BE49-F238E27FC236}">
                <a16:creationId xmlns="" xmlns:a16="http://schemas.microsoft.com/office/drawing/2014/main" id="{8B57FD6A-3F31-A342-8370-2ACF02709D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20383" y="5680683"/>
            <a:ext cx="1332334" cy="133233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B60D598-6792-7C4F-8D47-1DE3AB71CBCF}"/>
              </a:ext>
            </a:extLst>
          </p:cNvPr>
          <p:cNvSpPr txBox="1"/>
          <p:nvPr/>
        </p:nvSpPr>
        <p:spPr>
          <a:xfrm>
            <a:off x="1349823" y="2094680"/>
            <a:ext cx="1760008" cy="237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544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СИСТЕМЕ: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12F21EAF-65FB-0040-A973-565F362815B2}"/>
              </a:ext>
            </a:extLst>
          </p:cNvPr>
          <p:cNvSpPr txBox="1"/>
          <p:nvPr/>
        </p:nvSpPr>
        <p:spPr>
          <a:xfrm>
            <a:off x="1349822" y="5680683"/>
            <a:ext cx="1844933" cy="237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544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РАЗРАБОТКЕ: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D1F857B-A2CC-C549-8FCF-CB64B5AF5F9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039766" y="4085307"/>
            <a:ext cx="1893568" cy="7351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7BC2CCC-050E-47F2-97B2-C5577DF522D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919733" y="2154643"/>
            <a:ext cx="1752845" cy="37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31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AC97FC02-30E4-4B01-8BB9-98E8D739FFE2}"/>
              </a:ext>
            </a:extLst>
          </p:cNvPr>
          <p:cNvSpPr/>
          <p:nvPr/>
        </p:nvSpPr>
        <p:spPr>
          <a:xfrm>
            <a:off x="1" y="7470435"/>
            <a:ext cx="13465544" cy="113949"/>
          </a:xfrm>
          <a:prstGeom prst="rect">
            <a:avLst/>
          </a:prstGeom>
          <a:solidFill>
            <a:srgbClr val="2078B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834" tIns="50417" rIns="100834" bIns="504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575">
              <a:solidFill>
                <a:srgbClr val="0070C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303581" y="524312"/>
            <a:ext cx="9451891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54867">
              <a:spcAft>
                <a:spcPts val="1157"/>
              </a:spcAft>
            </a:pPr>
            <a:r>
              <a:rPr lang="ru-RU" sz="2352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Calibri"/>
              </a:rPr>
              <a:t>Единый личный кабинет</a:t>
            </a:r>
          </a:p>
        </p:txBody>
      </p:sp>
      <p:cxnSp>
        <p:nvCxnSpPr>
          <p:cNvPr id="37" name="Прямая соединительная линия 5">
            <a:extLst>
              <a:ext uri="{FF2B5EF4-FFF2-40B4-BE49-F238E27FC236}">
                <a16:creationId xmlns="" xmlns:a16="http://schemas.microsoft.com/office/drawing/2014/main" id="{468CD7CF-5A64-4E72-B56D-48E5276E38E9}"/>
              </a:ext>
            </a:extLst>
          </p:cNvPr>
          <p:cNvCxnSpPr>
            <a:cxnSpLocks/>
          </p:cNvCxnSpPr>
          <p:nvPr/>
        </p:nvCxnSpPr>
        <p:spPr>
          <a:xfrm>
            <a:off x="739918" y="1337206"/>
            <a:ext cx="11964705" cy="0"/>
          </a:xfrm>
          <a:prstGeom prst="line">
            <a:avLst/>
          </a:prstGeom>
          <a:ln w="38100">
            <a:solidFill>
              <a:srgbClr val="00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Freeform 83">
            <a:extLst>
              <a:ext uri="{FF2B5EF4-FFF2-40B4-BE49-F238E27FC236}">
                <a16:creationId xmlns="" xmlns:a16="http://schemas.microsoft.com/office/drawing/2014/main" id="{2246F4FE-19EB-47C1-AD92-377DF22EC426}"/>
              </a:ext>
            </a:extLst>
          </p:cNvPr>
          <p:cNvSpPr>
            <a:spLocks noEditPoints="1"/>
          </p:cNvSpPr>
          <p:nvPr/>
        </p:nvSpPr>
        <p:spPr bwMode="auto">
          <a:xfrm>
            <a:off x="799553" y="524933"/>
            <a:ext cx="504028" cy="414289"/>
          </a:xfrm>
          <a:custGeom>
            <a:avLst/>
            <a:gdLst>
              <a:gd name="T0" fmla="*/ 29 w 185"/>
              <a:gd name="T1" fmla="*/ 93 h 152"/>
              <a:gd name="T2" fmla="*/ 4 w 185"/>
              <a:gd name="T3" fmla="*/ 93 h 152"/>
              <a:gd name="T4" fmla="*/ 0 w 185"/>
              <a:gd name="T5" fmla="*/ 97 h 152"/>
              <a:gd name="T6" fmla="*/ 0 w 185"/>
              <a:gd name="T7" fmla="*/ 148 h 152"/>
              <a:gd name="T8" fmla="*/ 4 w 185"/>
              <a:gd name="T9" fmla="*/ 152 h 152"/>
              <a:gd name="T10" fmla="*/ 29 w 185"/>
              <a:gd name="T11" fmla="*/ 152 h 152"/>
              <a:gd name="T12" fmla="*/ 33 w 185"/>
              <a:gd name="T13" fmla="*/ 148 h 152"/>
              <a:gd name="T14" fmla="*/ 33 w 185"/>
              <a:gd name="T15" fmla="*/ 97 h 152"/>
              <a:gd name="T16" fmla="*/ 29 w 185"/>
              <a:gd name="T17" fmla="*/ 93 h 152"/>
              <a:gd name="T18" fmla="*/ 25 w 185"/>
              <a:gd name="T19" fmla="*/ 144 h 152"/>
              <a:gd name="T20" fmla="*/ 8 w 185"/>
              <a:gd name="T21" fmla="*/ 144 h 152"/>
              <a:gd name="T22" fmla="*/ 8 w 185"/>
              <a:gd name="T23" fmla="*/ 101 h 152"/>
              <a:gd name="T24" fmla="*/ 25 w 185"/>
              <a:gd name="T25" fmla="*/ 101 h 152"/>
              <a:gd name="T26" fmla="*/ 25 w 185"/>
              <a:gd name="T27" fmla="*/ 144 h 152"/>
              <a:gd name="T28" fmla="*/ 80 w 185"/>
              <a:gd name="T29" fmla="*/ 17 h 152"/>
              <a:gd name="T30" fmla="*/ 54 w 185"/>
              <a:gd name="T31" fmla="*/ 17 h 152"/>
              <a:gd name="T32" fmla="*/ 50 w 185"/>
              <a:gd name="T33" fmla="*/ 21 h 152"/>
              <a:gd name="T34" fmla="*/ 50 w 185"/>
              <a:gd name="T35" fmla="*/ 148 h 152"/>
              <a:gd name="T36" fmla="*/ 54 w 185"/>
              <a:gd name="T37" fmla="*/ 152 h 152"/>
              <a:gd name="T38" fmla="*/ 80 w 185"/>
              <a:gd name="T39" fmla="*/ 152 h 152"/>
              <a:gd name="T40" fmla="*/ 84 w 185"/>
              <a:gd name="T41" fmla="*/ 148 h 152"/>
              <a:gd name="T42" fmla="*/ 84 w 185"/>
              <a:gd name="T43" fmla="*/ 21 h 152"/>
              <a:gd name="T44" fmla="*/ 80 w 185"/>
              <a:gd name="T45" fmla="*/ 17 h 152"/>
              <a:gd name="T46" fmla="*/ 76 w 185"/>
              <a:gd name="T47" fmla="*/ 144 h 152"/>
              <a:gd name="T48" fmla="*/ 59 w 185"/>
              <a:gd name="T49" fmla="*/ 144 h 152"/>
              <a:gd name="T50" fmla="*/ 59 w 185"/>
              <a:gd name="T51" fmla="*/ 25 h 152"/>
              <a:gd name="T52" fmla="*/ 76 w 185"/>
              <a:gd name="T53" fmla="*/ 25 h 152"/>
              <a:gd name="T54" fmla="*/ 76 w 185"/>
              <a:gd name="T55" fmla="*/ 144 h 152"/>
              <a:gd name="T56" fmla="*/ 181 w 185"/>
              <a:gd name="T57" fmla="*/ 0 h 152"/>
              <a:gd name="T58" fmla="*/ 156 w 185"/>
              <a:gd name="T59" fmla="*/ 0 h 152"/>
              <a:gd name="T60" fmla="*/ 151 w 185"/>
              <a:gd name="T61" fmla="*/ 4 h 152"/>
              <a:gd name="T62" fmla="*/ 151 w 185"/>
              <a:gd name="T63" fmla="*/ 148 h 152"/>
              <a:gd name="T64" fmla="*/ 156 w 185"/>
              <a:gd name="T65" fmla="*/ 152 h 152"/>
              <a:gd name="T66" fmla="*/ 181 w 185"/>
              <a:gd name="T67" fmla="*/ 152 h 152"/>
              <a:gd name="T68" fmla="*/ 185 w 185"/>
              <a:gd name="T69" fmla="*/ 148 h 152"/>
              <a:gd name="T70" fmla="*/ 185 w 185"/>
              <a:gd name="T71" fmla="*/ 4 h 152"/>
              <a:gd name="T72" fmla="*/ 181 w 185"/>
              <a:gd name="T73" fmla="*/ 0 h 152"/>
              <a:gd name="T74" fmla="*/ 177 w 185"/>
              <a:gd name="T75" fmla="*/ 144 h 152"/>
              <a:gd name="T76" fmla="*/ 160 w 185"/>
              <a:gd name="T77" fmla="*/ 144 h 152"/>
              <a:gd name="T78" fmla="*/ 160 w 185"/>
              <a:gd name="T79" fmla="*/ 9 h 152"/>
              <a:gd name="T80" fmla="*/ 177 w 185"/>
              <a:gd name="T81" fmla="*/ 9 h 152"/>
              <a:gd name="T82" fmla="*/ 177 w 185"/>
              <a:gd name="T83" fmla="*/ 144 h 152"/>
              <a:gd name="T84" fmla="*/ 130 w 185"/>
              <a:gd name="T85" fmla="*/ 68 h 152"/>
              <a:gd name="T86" fmla="*/ 105 w 185"/>
              <a:gd name="T87" fmla="*/ 68 h 152"/>
              <a:gd name="T88" fmla="*/ 101 w 185"/>
              <a:gd name="T89" fmla="*/ 72 h 152"/>
              <a:gd name="T90" fmla="*/ 101 w 185"/>
              <a:gd name="T91" fmla="*/ 148 h 152"/>
              <a:gd name="T92" fmla="*/ 105 w 185"/>
              <a:gd name="T93" fmla="*/ 152 h 152"/>
              <a:gd name="T94" fmla="*/ 130 w 185"/>
              <a:gd name="T95" fmla="*/ 152 h 152"/>
              <a:gd name="T96" fmla="*/ 135 w 185"/>
              <a:gd name="T97" fmla="*/ 148 h 152"/>
              <a:gd name="T98" fmla="*/ 135 w 185"/>
              <a:gd name="T99" fmla="*/ 72 h 152"/>
              <a:gd name="T100" fmla="*/ 130 w 185"/>
              <a:gd name="T101" fmla="*/ 68 h 152"/>
              <a:gd name="T102" fmla="*/ 126 w 185"/>
              <a:gd name="T103" fmla="*/ 144 h 152"/>
              <a:gd name="T104" fmla="*/ 109 w 185"/>
              <a:gd name="T105" fmla="*/ 144 h 152"/>
              <a:gd name="T106" fmla="*/ 109 w 185"/>
              <a:gd name="T107" fmla="*/ 76 h 152"/>
              <a:gd name="T108" fmla="*/ 126 w 185"/>
              <a:gd name="T109" fmla="*/ 76 h 152"/>
              <a:gd name="T110" fmla="*/ 126 w 185"/>
              <a:gd name="T111" fmla="*/ 14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5" h="152">
                <a:moveTo>
                  <a:pt x="29" y="93"/>
                </a:moveTo>
                <a:cubicBezTo>
                  <a:pt x="4" y="93"/>
                  <a:pt x="4" y="93"/>
                  <a:pt x="4" y="93"/>
                </a:cubicBezTo>
                <a:cubicBezTo>
                  <a:pt x="1" y="93"/>
                  <a:pt x="0" y="95"/>
                  <a:pt x="0" y="9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0"/>
                  <a:pt x="1" y="152"/>
                  <a:pt x="4" y="152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31" y="152"/>
                  <a:pt x="33" y="150"/>
                  <a:pt x="33" y="14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5"/>
                  <a:pt x="31" y="93"/>
                  <a:pt x="29" y="93"/>
                </a:cubicBezTo>
                <a:close/>
                <a:moveTo>
                  <a:pt x="25" y="144"/>
                </a:moveTo>
                <a:cubicBezTo>
                  <a:pt x="8" y="144"/>
                  <a:pt x="8" y="144"/>
                  <a:pt x="8" y="144"/>
                </a:cubicBezTo>
                <a:cubicBezTo>
                  <a:pt x="8" y="101"/>
                  <a:pt x="8" y="101"/>
                  <a:pt x="8" y="101"/>
                </a:cubicBezTo>
                <a:cubicBezTo>
                  <a:pt x="25" y="101"/>
                  <a:pt x="25" y="101"/>
                  <a:pt x="25" y="101"/>
                </a:cubicBezTo>
                <a:lnTo>
                  <a:pt x="25" y="144"/>
                </a:lnTo>
                <a:close/>
                <a:moveTo>
                  <a:pt x="80" y="17"/>
                </a:moveTo>
                <a:cubicBezTo>
                  <a:pt x="54" y="17"/>
                  <a:pt x="54" y="17"/>
                  <a:pt x="54" y="17"/>
                </a:cubicBezTo>
                <a:cubicBezTo>
                  <a:pt x="52" y="17"/>
                  <a:pt x="50" y="19"/>
                  <a:pt x="50" y="21"/>
                </a:cubicBezTo>
                <a:cubicBezTo>
                  <a:pt x="50" y="148"/>
                  <a:pt x="50" y="148"/>
                  <a:pt x="50" y="148"/>
                </a:cubicBezTo>
                <a:cubicBezTo>
                  <a:pt x="50" y="150"/>
                  <a:pt x="52" y="152"/>
                  <a:pt x="54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2" y="152"/>
                  <a:pt x="84" y="150"/>
                  <a:pt x="84" y="148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9"/>
                  <a:pt x="82" y="17"/>
                  <a:pt x="80" y="17"/>
                </a:cubicBezTo>
                <a:close/>
                <a:moveTo>
                  <a:pt x="76" y="144"/>
                </a:moveTo>
                <a:cubicBezTo>
                  <a:pt x="59" y="144"/>
                  <a:pt x="59" y="144"/>
                  <a:pt x="59" y="144"/>
                </a:cubicBezTo>
                <a:cubicBezTo>
                  <a:pt x="59" y="25"/>
                  <a:pt x="59" y="25"/>
                  <a:pt x="59" y="25"/>
                </a:cubicBezTo>
                <a:cubicBezTo>
                  <a:pt x="76" y="25"/>
                  <a:pt x="76" y="25"/>
                  <a:pt x="76" y="25"/>
                </a:cubicBezTo>
                <a:lnTo>
                  <a:pt x="76" y="144"/>
                </a:lnTo>
                <a:close/>
                <a:moveTo>
                  <a:pt x="181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1" y="2"/>
                  <a:pt x="151" y="4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51" y="150"/>
                  <a:pt x="153" y="152"/>
                  <a:pt x="156" y="152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83" y="152"/>
                  <a:pt x="185" y="150"/>
                  <a:pt x="185" y="148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3" y="0"/>
                  <a:pt x="181" y="0"/>
                </a:cubicBezTo>
                <a:close/>
                <a:moveTo>
                  <a:pt x="177" y="144"/>
                </a:moveTo>
                <a:cubicBezTo>
                  <a:pt x="160" y="144"/>
                  <a:pt x="160" y="144"/>
                  <a:pt x="160" y="144"/>
                </a:cubicBezTo>
                <a:cubicBezTo>
                  <a:pt x="160" y="9"/>
                  <a:pt x="160" y="9"/>
                  <a:pt x="160" y="9"/>
                </a:cubicBezTo>
                <a:cubicBezTo>
                  <a:pt x="177" y="9"/>
                  <a:pt x="177" y="9"/>
                  <a:pt x="177" y="9"/>
                </a:cubicBezTo>
                <a:lnTo>
                  <a:pt x="177" y="144"/>
                </a:lnTo>
                <a:close/>
                <a:moveTo>
                  <a:pt x="130" y="68"/>
                </a:moveTo>
                <a:cubicBezTo>
                  <a:pt x="105" y="68"/>
                  <a:pt x="105" y="68"/>
                  <a:pt x="105" y="68"/>
                </a:cubicBezTo>
                <a:cubicBezTo>
                  <a:pt x="103" y="68"/>
                  <a:pt x="101" y="70"/>
                  <a:pt x="101" y="72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1" y="150"/>
                  <a:pt x="103" y="152"/>
                  <a:pt x="105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33" y="152"/>
                  <a:pt x="135" y="150"/>
                  <a:pt x="135" y="148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70"/>
                  <a:pt x="133" y="68"/>
                  <a:pt x="130" y="68"/>
                </a:cubicBezTo>
                <a:close/>
                <a:moveTo>
                  <a:pt x="126" y="144"/>
                </a:moveTo>
                <a:cubicBezTo>
                  <a:pt x="109" y="144"/>
                  <a:pt x="109" y="144"/>
                  <a:pt x="109" y="144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26" y="76"/>
                  <a:pt x="126" y="76"/>
                  <a:pt x="126" y="76"/>
                </a:cubicBezTo>
                <a:lnTo>
                  <a:pt x="126" y="144"/>
                </a:ln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1985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8BD1161-C70D-4327-8686-3F9A036DF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8041" y="1728127"/>
            <a:ext cx="5087542" cy="297006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3640EEE-97EC-47AF-BE21-B79A23768D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916" y="4207893"/>
            <a:ext cx="4604556" cy="23962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639D718-FA9E-4C70-96BF-BF90475D7B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2923" y="1919258"/>
            <a:ext cx="4915910" cy="244114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BFA6AF30-05DF-47A9-B906-1F7D848572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5161" y="3998841"/>
            <a:ext cx="4383186" cy="1970240"/>
          </a:xfrm>
          <a:prstGeom prst="rect">
            <a:avLst/>
          </a:prstGeom>
        </p:spPr>
      </p:pic>
      <p:sp>
        <p:nvSpPr>
          <p:cNvPr id="29" name="Заголовок 1">
            <a:extLst>
              <a:ext uri="{FF2B5EF4-FFF2-40B4-BE49-F238E27FC236}">
                <a16:creationId xmlns="" xmlns:a16="http://schemas.microsoft.com/office/drawing/2014/main" id="{464C912E-8E95-45DC-BCE6-054FDE438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884" y="3047924"/>
            <a:ext cx="3790080" cy="1508233"/>
          </a:xfrm>
        </p:spPr>
        <p:txBody>
          <a:bodyPr vert="horz" wrap="square" lIns="19479" tIns="0" rIns="0" bIns="0" rtlCol="0" anchor="t">
            <a:spAutoFit/>
          </a:bodyPr>
          <a:lstStyle/>
          <a:p>
            <a:pPr>
              <a:buClr>
                <a:srgbClr val="2078B3"/>
              </a:buClr>
            </a:pPr>
            <a:r>
              <a:rPr lang="ru-RU" sz="18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Единый личный кабинет родителя – информация о школе и детском садике в одном месте.</a:t>
            </a:r>
            <a:br>
              <a:rPr lang="ru-RU" sz="18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8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8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По детям, посещающим детский сад</a:t>
            </a:r>
            <a:r>
              <a:rPr lang="en-US" sz="18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: -</a:t>
            </a:r>
            <a:endParaRPr lang="ru-RU" sz="1800" dirty="0">
              <a:solidFill>
                <a:schemeClr val="tx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43AF32A0-CA1C-4BD6-8549-D8975462930B}"/>
              </a:ext>
            </a:extLst>
          </p:cNvPr>
          <p:cNvSpPr txBox="1"/>
          <p:nvPr/>
        </p:nvSpPr>
        <p:spPr>
          <a:xfrm>
            <a:off x="594884" y="4692036"/>
            <a:ext cx="72996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распорядок дня</a:t>
            </a:r>
            <a:endParaRPr lang="en-US" sz="18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меню питания на день</a:t>
            </a:r>
            <a:endParaRPr lang="en-US" sz="18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оплаты за услуги</a:t>
            </a:r>
            <a:endParaRPr lang="en-US" sz="18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посещение сада</a:t>
            </a:r>
            <a:endParaRPr lang="ru-RU" sz="1800" dirty="0"/>
          </a:p>
        </p:txBody>
      </p:sp>
      <p:pic>
        <p:nvPicPr>
          <p:cNvPr id="15" name="Picture 4" descr="Герб Ханты-Мансийского автономного округа — Югры — Википедия">
            <a:extLst>
              <a:ext uri="{FF2B5EF4-FFF2-40B4-BE49-F238E27FC236}">
                <a16:creationId xmlns="" xmlns:a16="http://schemas.microsoft.com/office/drawing/2014/main" id="{97F88477-0AB0-43F1-BD1E-A999DA73B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56" y="6104013"/>
            <a:ext cx="1096668" cy="10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35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9DB49D3-641D-4EC0-AB6A-0CAA773565E7}"/>
              </a:ext>
            </a:extLst>
          </p:cNvPr>
          <p:cNvSpPr/>
          <p:nvPr/>
        </p:nvSpPr>
        <p:spPr>
          <a:xfrm>
            <a:off x="1" y="7470435"/>
            <a:ext cx="13465544" cy="11394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834" tIns="50417" rIns="100834" bIns="504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575">
              <a:solidFill>
                <a:srgbClr val="0070C0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65894CE0-475E-4BAB-8F94-4A97966328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771" y="1028294"/>
            <a:ext cx="6580957" cy="374622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7E9B9F04-DC37-4653-8C31-BBD8429F7D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88" y="1132204"/>
            <a:ext cx="5687866" cy="325021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AA5CB09C-9E5C-48D3-B8DA-DCE3333A1E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0899" y="4774518"/>
            <a:ext cx="5506373" cy="235754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91605A70-55DB-4387-87E6-40A598AA26A3}"/>
              </a:ext>
            </a:extLst>
          </p:cNvPr>
          <p:cNvSpPr txBox="1"/>
          <p:nvPr/>
        </p:nvSpPr>
        <p:spPr>
          <a:xfrm>
            <a:off x="1860726" y="4414942"/>
            <a:ext cx="1096775" cy="3638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64" dirty="0"/>
              <a:t>Эффекты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3EBD49A3-A3B5-4617-8021-3C36E2D4B81E}"/>
              </a:ext>
            </a:extLst>
          </p:cNvPr>
          <p:cNvSpPr/>
          <p:nvPr/>
        </p:nvSpPr>
        <p:spPr>
          <a:xfrm>
            <a:off x="1147717" y="252054"/>
            <a:ext cx="94518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513410">
              <a:spcAft>
                <a:spcPts val="787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Организация горячего питания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Calibri"/>
            </a:endParaRPr>
          </a:p>
        </p:txBody>
      </p:sp>
      <p:cxnSp>
        <p:nvCxnSpPr>
          <p:cNvPr id="10" name="Прямая соединительная линия 5">
            <a:extLst>
              <a:ext uri="{FF2B5EF4-FFF2-40B4-BE49-F238E27FC236}">
                <a16:creationId xmlns="" xmlns:a16="http://schemas.microsoft.com/office/drawing/2014/main" id="{79F02E0F-D56D-4ECA-9FC8-BC6F3B66C469}"/>
              </a:ext>
            </a:extLst>
          </p:cNvPr>
          <p:cNvCxnSpPr>
            <a:cxnSpLocks/>
          </p:cNvCxnSpPr>
          <p:nvPr/>
        </p:nvCxnSpPr>
        <p:spPr>
          <a:xfrm>
            <a:off x="584054" y="919474"/>
            <a:ext cx="11964705" cy="0"/>
          </a:xfrm>
          <a:prstGeom prst="line">
            <a:avLst/>
          </a:prstGeom>
          <a:ln w="38100">
            <a:solidFill>
              <a:srgbClr val="00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reeform 83">
            <a:extLst>
              <a:ext uri="{FF2B5EF4-FFF2-40B4-BE49-F238E27FC236}">
                <a16:creationId xmlns="" xmlns:a16="http://schemas.microsoft.com/office/drawing/2014/main" id="{419212F5-382B-458C-BFF2-385CAACDE0AC}"/>
              </a:ext>
            </a:extLst>
          </p:cNvPr>
          <p:cNvSpPr>
            <a:spLocks noEditPoints="1"/>
          </p:cNvSpPr>
          <p:nvPr/>
        </p:nvSpPr>
        <p:spPr bwMode="auto">
          <a:xfrm>
            <a:off x="643689" y="252675"/>
            <a:ext cx="504028" cy="414289"/>
          </a:xfrm>
          <a:custGeom>
            <a:avLst/>
            <a:gdLst>
              <a:gd name="T0" fmla="*/ 29 w 185"/>
              <a:gd name="T1" fmla="*/ 93 h 152"/>
              <a:gd name="T2" fmla="*/ 4 w 185"/>
              <a:gd name="T3" fmla="*/ 93 h 152"/>
              <a:gd name="T4" fmla="*/ 0 w 185"/>
              <a:gd name="T5" fmla="*/ 97 h 152"/>
              <a:gd name="T6" fmla="*/ 0 w 185"/>
              <a:gd name="T7" fmla="*/ 148 h 152"/>
              <a:gd name="T8" fmla="*/ 4 w 185"/>
              <a:gd name="T9" fmla="*/ 152 h 152"/>
              <a:gd name="T10" fmla="*/ 29 w 185"/>
              <a:gd name="T11" fmla="*/ 152 h 152"/>
              <a:gd name="T12" fmla="*/ 33 w 185"/>
              <a:gd name="T13" fmla="*/ 148 h 152"/>
              <a:gd name="T14" fmla="*/ 33 w 185"/>
              <a:gd name="T15" fmla="*/ 97 h 152"/>
              <a:gd name="T16" fmla="*/ 29 w 185"/>
              <a:gd name="T17" fmla="*/ 93 h 152"/>
              <a:gd name="T18" fmla="*/ 25 w 185"/>
              <a:gd name="T19" fmla="*/ 144 h 152"/>
              <a:gd name="T20" fmla="*/ 8 w 185"/>
              <a:gd name="T21" fmla="*/ 144 h 152"/>
              <a:gd name="T22" fmla="*/ 8 w 185"/>
              <a:gd name="T23" fmla="*/ 101 h 152"/>
              <a:gd name="T24" fmla="*/ 25 w 185"/>
              <a:gd name="T25" fmla="*/ 101 h 152"/>
              <a:gd name="T26" fmla="*/ 25 w 185"/>
              <a:gd name="T27" fmla="*/ 144 h 152"/>
              <a:gd name="T28" fmla="*/ 80 w 185"/>
              <a:gd name="T29" fmla="*/ 17 h 152"/>
              <a:gd name="T30" fmla="*/ 54 w 185"/>
              <a:gd name="T31" fmla="*/ 17 h 152"/>
              <a:gd name="T32" fmla="*/ 50 w 185"/>
              <a:gd name="T33" fmla="*/ 21 h 152"/>
              <a:gd name="T34" fmla="*/ 50 w 185"/>
              <a:gd name="T35" fmla="*/ 148 h 152"/>
              <a:gd name="T36" fmla="*/ 54 w 185"/>
              <a:gd name="T37" fmla="*/ 152 h 152"/>
              <a:gd name="T38" fmla="*/ 80 w 185"/>
              <a:gd name="T39" fmla="*/ 152 h 152"/>
              <a:gd name="T40" fmla="*/ 84 w 185"/>
              <a:gd name="T41" fmla="*/ 148 h 152"/>
              <a:gd name="T42" fmla="*/ 84 w 185"/>
              <a:gd name="T43" fmla="*/ 21 h 152"/>
              <a:gd name="T44" fmla="*/ 80 w 185"/>
              <a:gd name="T45" fmla="*/ 17 h 152"/>
              <a:gd name="T46" fmla="*/ 76 w 185"/>
              <a:gd name="T47" fmla="*/ 144 h 152"/>
              <a:gd name="T48" fmla="*/ 59 w 185"/>
              <a:gd name="T49" fmla="*/ 144 h 152"/>
              <a:gd name="T50" fmla="*/ 59 w 185"/>
              <a:gd name="T51" fmla="*/ 25 h 152"/>
              <a:gd name="T52" fmla="*/ 76 w 185"/>
              <a:gd name="T53" fmla="*/ 25 h 152"/>
              <a:gd name="T54" fmla="*/ 76 w 185"/>
              <a:gd name="T55" fmla="*/ 144 h 152"/>
              <a:gd name="T56" fmla="*/ 181 w 185"/>
              <a:gd name="T57" fmla="*/ 0 h 152"/>
              <a:gd name="T58" fmla="*/ 156 w 185"/>
              <a:gd name="T59" fmla="*/ 0 h 152"/>
              <a:gd name="T60" fmla="*/ 151 w 185"/>
              <a:gd name="T61" fmla="*/ 4 h 152"/>
              <a:gd name="T62" fmla="*/ 151 w 185"/>
              <a:gd name="T63" fmla="*/ 148 h 152"/>
              <a:gd name="T64" fmla="*/ 156 w 185"/>
              <a:gd name="T65" fmla="*/ 152 h 152"/>
              <a:gd name="T66" fmla="*/ 181 w 185"/>
              <a:gd name="T67" fmla="*/ 152 h 152"/>
              <a:gd name="T68" fmla="*/ 185 w 185"/>
              <a:gd name="T69" fmla="*/ 148 h 152"/>
              <a:gd name="T70" fmla="*/ 185 w 185"/>
              <a:gd name="T71" fmla="*/ 4 h 152"/>
              <a:gd name="T72" fmla="*/ 181 w 185"/>
              <a:gd name="T73" fmla="*/ 0 h 152"/>
              <a:gd name="T74" fmla="*/ 177 w 185"/>
              <a:gd name="T75" fmla="*/ 144 h 152"/>
              <a:gd name="T76" fmla="*/ 160 w 185"/>
              <a:gd name="T77" fmla="*/ 144 h 152"/>
              <a:gd name="T78" fmla="*/ 160 w 185"/>
              <a:gd name="T79" fmla="*/ 9 h 152"/>
              <a:gd name="T80" fmla="*/ 177 w 185"/>
              <a:gd name="T81" fmla="*/ 9 h 152"/>
              <a:gd name="T82" fmla="*/ 177 w 185"/>
              <a:gd name="T83" fmla="*/ 144 h 152"/>
              <a:gd name="T84" fmla="*/ 130 w 185"/>
              <a:gd name="T85" fmla="*/ 68 h 152"/>
              <a:gd name="T86" fmla="*/ 105 w 185"/>
              <a:gd name="T87" fmla="*/ 68 h 152"/>
              <a:gd name="T88" fmla="*/ 101 w 185"/>
              <a:gd name="T89" fmla="*/ 72 h 152"/>
              <a:gd name="T90" fmla="*/ 101 w 185"/>
              <a:gd name="T91" fmla="*/ 148 h 152"/>
              <a:gd name="T92" fmla="*/ 105 w 185"/>
              <a:gd name="T93" fmla="*/ 152 h 152"/>
              <a:gd name="T94" fmla="*/ 130 w 185"/>
              <a:gd name="T95" fmla="*/ 152 h 152"/>
              <a:gd name="T96" fmla="*/ 135 w 185"/>
              <a:gd name="T97" fmla="*/ 148 h 152"/>
              <a:gd name="T98" fmla="*/ 135 w 185"/>
              <a:gd name="T99" fmla="*/ 72 h 152"/>
              <a:gd name="T100" fmla="*/ 130 w 185"/>
              <a:gd name="T101" fmla="*/ 68 h 152"/>
              <a:gd name="T102" fmla="*/ 126 w 185"/>
              <a:gd name="T103" fmla="*/ 144 h 152"/>
              <a:gd name="T104" fmla="*/ 109 w 185"/>
              <a:gd name="T105" fmla="*/ 144 h 152"/>
              <a:gd name="T106" fmla="*/ 109 w 185"/>
              <a:gd name="T107" fmla="*/ 76 h 152"/>
              <a:gd name="T108" fmla="*/ 126 w 185"/>
              <a:gd name="T109" fmla="*/ 76 h 152"/>
              <a:gd name="T110" fmla="*/ 126 w 185"/>
              <a:gd name="T111" fmla="*/ 14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5" h="152">
                <a:moveTo>
                  <a:pt x="29" y="93"/>
                </a:moveTo>
                <a:cubicBezTo>
                  <a:pt x="4" y="93"/>
                  <a:pt x="4" y="93"/>
                  <a:pt x="4" y="93"/>
                </a:cubicBezTo>
                <a:cubicBezTo>
                  <a:pt x="1" y="93"/>
                  <a:pt x="0" y="95"/>
                  <a:pt x="0" y="9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0"/>
                  <a:pt x="1" y="152"/>
                  <a:pt x="4" y="152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31" y="152"/>
                  <a:pt x="33" y="150"/>
                  <a:pt x="33" y="14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5"/>
                  <a:pt x="31" y="93"/>
                  <a:pt x="29" y="93"/>
                </a:cubicBezTo>
                <a:close/>
                <a:moveTo>
                  <a:pt x="25" y="144"/>
                </a:moveTo>
                <a:cubicBezTo>
                  <a:pt x="8" y="144"/>
                  <a:pt x="8" y="144"/>
                  <a:pt x="8" y="144"/>
                </a:cubicBezTo>
                <a:cubicBezTo>
                  <a:pt x="8" y="101"/>
                  <a:pt x="8" y="101"/>
                  <a:pt x="8" y="101"/>
                </a:cubicBezTo>
                <a:cubicBezTo>
                  <a:pt x="25" y="101"/>
                  <a:pt x="25" y="101"/>
                  <a:pt x="25" y="101"/>
                </a:cubicBezTo>
                <a:lnTo>
                  <a:pt x="25" y="144"/>
                </a:lnTo>
                <a:close/>
                <a:moveTo>
                  <a:pt x="80" y="17"/>
                </a:moveTo>
                <a:cubicBezTo>
                  <a:pt x="54" y="17"/>
                  <a:pt x="54" y="17"/>
                  <a:pt x="54" y="17"/>
                </a:cubicBezTo>
                <a:cubicBezTo>
                  <a:pt x="52" y="17"/>
                  <a:pt x="50" y="19"/>
                  <a:pt x="50" y="21"/>
                </a:cubicBezTo>
                <a:cubicBezTo>
                  <a:pt x="50" y="148"/>
                  <a:pt x="50" y="148"/>
                  <a:pt x="50" y="148"/>
                </a:cubicBezTo>
                <a:cubicBezTo>
                  <a:pt x="50" y="150"/>
                  <a:pt x="52" y="152"/>
                  <a:pt x="54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2" y="152"/>
                  <a:pt x="84" y="150"/>
                  <a:pt x="84" y="148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9"/>
                  <a:pt x="82" y="17"/>
                  <a:pt x="80" y="17"/>
                </a:cubicBezTo>
                <a:close/>
                <a:moveTo>
                  <a:pt x="76" y="144"/>
                </a:moveTo>
                <a:cubicBezTo>
                  <a:pt x="59" y="144"/>
                  <a:pt x="59" y="144"/>
                  <a:pt x="59" y="144"/>
                </a:cubicBezTo>
                <a:cubicBezTo>
                  <a:pt x="59" y="25"/>
                  <a:pt x="59" y="25"/>
                  <a:pt x="59" y="25"/>
                </a:cubicBezTo>
                <a:cubicBezTo>
                  <a:pt x="76" y="25"/>
                  <a:pt x="76" y="25"/>
                  <a:pt x="76" y="25"/>
                </a:cubicBezTo>
                <a:lnTo>
                  <a:pt x="76" y="144"/>
                </a:lnTo>
                <a:close/>
                <a:moveTo>
                  <a:pt x="181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1" y="2"/>
                  <a:pt x="151" y="4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51" y="150"/>
                  <a:pt x="153" y="152"/>
                  <a:pt x="156" y="152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83" y="152"/>
                  <a:pt x="185" y="150"/>
                  <a:pt x="185" y="148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3" y="0"/>
                  <a:pt x="181" y="0"/>
                </a:cubicBezTo>
                <a:close/>
                <a:moveTo>
                  <a:pt x="177" y="144"/>
                </a:moveTo>
                <a:cubicBezTo>
                  <a:pt x="160" y="144"/>
                  <a:pt x="160" y="144"/>
                  <a:pt x="160" y="144"/>
                </a:cubicBezTo>
                <a:cubicBezTo>
                  <a:pt x="160" y="9"/>
                  <a:pt x="160" y="9"/>
                  <a:pt x="160" y="9"/>
                </a:cubicBezTo>
                <a:cubicBezTo>
                  <a:pt x="177" y="9"/>
                  <a:pt x="177" y="9"/>
                  <a:pt x="177" y="9"/>
                </a:cubicBezTo>
                <a:lnTo>
                  <a:pt x="177" y="144"/>
                </a:lnTo>
                <a:close/>
                <a:moveTo>
                  <a:pt x="130" y="68"/>
                </a:moveTo>
                <a:cubicBezTo>
                  <a:pt x="105" y="68"/>
                  <a:pt x="105" y="68"/>
                  <a:pt x="105" y="68"/>
                </a:cubicBezTo>
                <a:cubicBezTo>
                  <a:pt x="103" y="68"/>
                  <a:pt x="101" y="70"/>
                  <a:pt x="101" y="72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1" y="150"/>
                  <a:pt x="103" y="152"/>
                  <a:pt x="105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33" y="152"/>
                  <a:pt x="135" y="150"/>
                  <a:pt x="135" y="148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70"/>
                  <a:pt x="133" y="68"/>
                  <a:pt x="130" y="68"/>
                </a:cubicBezTo>
                <a:close/>
                <a:moveTo>
                  <a:pt x="126" y="144"/>
                </a:moveTo>
                <a:cubicBezTo>
                  <a:pt x="109" y="144"/>
                  <a:pt x="109" y="144"/>
                  <a:pt x="109" y="144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26" y="76"/>
                  <a:pt x="126" y="76"/>
                  <a:pt x="126" y="76"/>
                </a:cubicBezTo>
                <a:lnTo>
                  <a:pt x="126" y="144"/>
                </a:ln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1985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Picture 4" descr="Герб Ханты-Мансийского автономного округа — Югры — Википедия">
            <a:extLst>
              <a:ext uri="{FF2B5EF4-FFF2-40B4-BE49-F238E27FC236}">
                <a16:creationId xmlns="" xmlns:a16="http://schemas.microsoft.com/office/drawing/2014/main" id="{97F88477-0AB0-43F1-BD1E-A999DA73B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56" y="6104013"/>
            <a:ext cx="1096668" cy="10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41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14:flythrough/>
      </p:transition>
    </mc:Choice>
    <mc:Fallback xmlns="">
      <p:transition spd="slow" advClick="0" advTm="10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9DB49D3-641D-4EC0-AB6A-0CAA773565E7}"/>
              </a:ext>
            </a:extLst>
          </p:cNvPr>
          <p:cNvSpPr/>
          <p:nvPr/>
        </p:nvSpPr>
        <p:spPr>
          <a:xfrm>
            <a:off x="1" y="7470435"/>
            <a:ext cx="13465544" cy="11394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834" tIns="50417" rIns="100834" bIns="504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575">
              <a:solidFill>
                <a:srgbClr val="0070C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05E9DC6-C665-4421-AB12-04CB751C8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651" y="1379014"/>
            <a:ext cx="9395806" cy="574070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54BE55A-E41E-4B87-B0E4-E4FD6C73FCE1}"/>
              </a:ext>
            </a:extLst>
          </p:cNvPr>
          <p:cNvSpPr/>
          <p:nvPr/>
        </p:nvSpPr>
        <p:spPr>
          <a:xfrm>
            <a:off x="1251627" y="252054"/>
            <a:ext cx="94518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54867">
              <a:spcAft>
                <a:spcPts val="1157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Единая система управления и контроля СКУД в образовательных организациях Югры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Calibri"/>
            </a:endParaRPr>
          </a:p>
        </p:txBody>
      </p:sp>
      <p:cxnSp>
        <p:nvCxnSpPr>
          <p:cNvPr id="8" name="Прямая соединительная линия 5">
            <a:extLst>
              <a:ext uri="{FF2B5EF4-FFF2-40B4-BE49-F238E27FC236}">
                <a16:creationId xmlns="" xmlns:a16="http://schemas.microsoft.com/office/drawing/2014/main" id="{4A8B35D9-A0CE-472E-890A-5F2E33C2514C}"/>
              </a:ext>
            </a:extLst>
          </p:cNvPr>
          <p:cNvCxnSpPr>
            <a:cxnSpLocks/>
          </p:cNvCxnSpPr>
          <p:nvPr/>
        </p:nvCxnSpPr>
        <p:spPr>
          <a:xfrm>
            <a:off x="584054" y="1137685"/>
            <a:ext cx="11964705" cy="0"/>
          </a:xfrm>
          <a:prstGeom prst="line">
            <a:avLst/>
          </a:prstGeom>
          <a:ln w="38100">
            <a:solidFill>
              <a:srgbClr val="00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3">
            <a:extLst>
              <a:ext uri="{FF2B5EF4-FFF2-40B4-BE49-F238E27FC236}">
                <a16:creationId xmlns="" xmlns:a16="http://schemas.microsoft.com/office/drawing/2014/main" id="{54FCE036-B89A-4632-8D73-D176ACC8FA2D}"/>
              </a:ext>
            </a:extLst>
          </p:cNvPr>
          <p:cNvSpPr>
            <a:spLocks noEditPoints="1"/>
          </p:cNvSpPr>
          <p:nvPr/>
        </p:nvSpPr>
        <p:spPr bwMode="auto">
          <a:xfrm>
            <a:off x="643689" y="429322"/>
            <a:ext cx="504028" cy="414289"/>
          </a:xfrm>
          <a:custGeom>
            <a:avLst/>
            <a:gdLst>
              <a:gd name="T0" fmla="*/ 29 w 185"/>
              <a:gd name="T1" fmla="*/ 93 h 152"/>
              <a:gd name="T2" fmla="*/ 4 w 185"/>
              <a:gd name="T3" fmla="*/ 93 h 152"/>
              <a:gd name="T4" fmla="*/ 0 w 185"/>
              <a:gd name="T5" fmla="*/ 97 h 152"/>
              <a:gd name="T6" fmla="*/ 0 w 185"/>
              <a:gd name="T7" fmla="*/ 148 h 152"/>
              <a:gd name="T8" fmla="*/ 4 w 185"/>
              <a:gd name="T9" fmla="*/ 152 h 152"/>
              <a:gd name="T10" fmla="*/ 29 w 185"/>
              <a:gd name="T11" fmla="*/ 152 h 152"/>
              <a:gd name="T12" fmla="*/ 33 w 185"/>
              <a:gd name="T13" fmla="*/ 148 h 152"/>
              <a:gd name="T14" fmla="*/ 33 w 185"/>
              <a:gd name="T15" fmla="*/ 97 h 152"/>
              <a:gd name="T16" fmla="*/ 29 w 185"/>
              <a:gd name="T17" fmla="*/ 93 h 152"/>
              <a:gd name="T18" fmla="*/ 25 w 185"/>
              <a:gd name="T19" fmla="*/ 144 h 152"/>
              <a:gd name="T20" fmla="*/ 8 w 185"/>
              <a:gd name="T21" fmla="*/ 144 h 152"/>
              <a:gd name="T22" fmla="*/ 8 w 185"/>
              <a:gd name="T23" fmla="*/ 101 h 152"/>
              <a:gd name="T24" fmla="*/ 25 w 185"/>
              <a:gd name="T25" fmla="*/ 101 h 152"/>
              <a:gd name="T26" fmla="*/ 25 w 185"/>
              <a:gd name="T27" fmla="*/ 144 h 152"/>
              <a:gd name="T28" fmla="*/ 80 w 185"/>
              <a:gd name="T29" fmla="*/ 17 h 152"/>
              <a:gd name="T30" fmla="*/ 54 w 185"/>
              <a:gd name="T31" fmla="*/ 17 h 152"/>
              <a:gd name="T32" fmla="*/ 50 w 185"/>
              <a:gd name="T33" fmla="*/ 21 h 152"/>
              <a:gd name="T34" fmla="*/ 50 w 185"/>
              <a:gd name="T35" fmla="*/ 148 h 152"/>
              <a:gd name="T36" fmla="*/ 54 w 185"/>
              <a:gd name="T37" fmla="*/ 152 h 152"/>
              <a:gd name="T38" fmla="*/ 80 w 185"/>
              <a:gd name="T39" fmla="*/ 152 h 152"/>
              <a:gd name="T40" fmla="*/ 84 w 185"/>
              <a:gd name="T41" fmla="*/ 148 h 152"/>
              <a:gd name="T42" fmla="*/ 84 w 185"/>
              <a:gd name="T43" fmla="*/ 21 h 152"/>
              <a:gd name="T44" fmla="*/ 80 w 185"/>
              <a:gd name="T45" fmla="*/ 17 h 152"/>
              <a:gd name="T46" fmla="*/ 76 w 185"/>
              <a:gd name="T47" fmla="*/ 144 h 152"/>
              <a:gd name="T48" fmla="*/ 59 w 185"/>
              <a:gd name="T49" fmla="*/ 144 h 152"/>
              <a:gd name="T50" fmla="*/ 59 w 185"/>
              <a:gd name="T51" fmla="*/ 25 h 152"/>
              <a:gd name="T52" fmla="*/ 76 w 185"/>
              <a:gd name="T53" fmla="*/ 25 h 152"/>
              <a:gd name="T54" fmla="*/ 76 w 185"/>
              <a:gd name="T55" fmla="*/ 144 h 152"/>
              <a:gd name="T56" fmla="*/ 181 w 185"/>
              <a:gd name="T57" fmla="*/ 0 h 152"/>
              <a:gd name="T58" fmla="*/ 156 w 185"/>
              <a:gd name="T59" fmla="*/ 0 h 152"/>
              <a:gd name="T60" fmla="*/ 151 w 185"/>
              <a:gd name="T61" fmla="*/ 4 h 152"/>
              <a:gd name="T62" fmla="*/ 151 w 185"/>
              <a:gd name="T63" fmla="*/ 148 h 152"/>
              <a:gd name="T64" fmla="*/ 156 w 185"/>
              <a:gd name="T65" fmla="*/ 152 h 152"/>
              <a:gd name="T66" fmla="*/ 181 w 185"/>
              <a:gd name="T67" fmla="*/ 152 h 152"/>
              <a:gd name="T68" fmla="*/ 185 w 185"/>
              <a:gd name="T69" fmla="*/ 148 h 152"/>
              <a:gd name="T70" fmla="*/ 185 w 185"/>
              <a:gd name="T71" fmla="*/ 4 h 152"/>
              <a:gd name="T72" fmla="*/ 181 w 185"/>
              <a:gd name="T73" fmla="*/ 0 h 152"/>
              <a:gd name="T74" fmla="*/ 177 w 185"/>
              <a:gd name="T75" fmla="*/ 144 h 152"/>
              <a:gd name="T76" fmla="*/ 160 w 185"/>
              <a:gd name="T77" fmla="*/ 144 h 152"/>
              <a:gd name="T78" fmla="*/ 160 w 185"/>
              <a:gd name="T79" fmla="*/ 9 h 152"/>
              <a:gd name="T80" fmla="*/ 177 w 185"/>
              <a:gd name="T81" fmla="*/ 9 h 152"/>
              <a:gd name="T82" fmla="*/ 177 w 185"/>
              <a:gd name="T83" fmla="*/ 144 h 152"/>
              <a:gd name="T84" fmla="*/ 130 w 185"/>
              <a:gd name="T85" fmla="*/ 68 h 152"/>
              <a:gd name="T86" fmla="*/ 105 w 185"/>
              <a:gd name="T87" fmla="*/ 68 h 152"/>
              <a:gd name="T88" fmla="*/ 101 w 185"/>
              <a:gd name="T89" fmla="*/ 72 h 152"/>
              <a:gd name="T90" fmla="*/ 101 w 185"/>
              <a:gd name="T91" fmla="*/ 148 h 152"/>
              <a:gd name="T92" fmla="*/ 105 w 185"/>
              <a:gd name="T93" fmla="*/ 152 h 152"/>
              <a:gd name="T94" fmla="*/ 130 w 185"/>
              <a:gd name="T95" fmla="*/ 152 h 152"/>
              <a:gd name="T96" fmla="*/ 135 w 185"/>
              <a:gd name="T97" fmla="*/ 148 h 152"/>
              <a:gd name="T98" fmla="*/ 135 w 185"/>
              <a:gd name="T99" fmla="*/ 72 h 152"/>
              <a:gd name="T100" fmla="*/ 130 w 185"/>
              <a:gd name="T101" fmla="*/ 68 h 152"/>
              <a:gd name="T102" fmla="*/ 126 w 185"/>
              <a:gd name="T103" fmla="*/ 144 h 152"/>
              <a:gd name="T104" fmla="*/ 109 w 185"/>
              <a:gd name="T105" fmla="*/ 144 h 152"/>
              <a:gd name="T106" fmla="*/ 109 w 185"/>
              <a:gd name="T107" fmla="*/ 76 h 152"/>
              <a:gd name="T108" fmla="*/ 126 w 185"/>
              <a:gd name="T109" fmla="*/ 76 h 152"/>
              <a:gd name="T110" fmla="*/ 126 w 185"/>
              <a:gd name="T111" fmla="*/ 14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5" h="152">
                <a:moveTo>
                  <a:pt x="29" y="93"/>
                </a:moveTo>
                <a:cubicBezTo>
                  <a:pt x="4" y="93"/>
                  <a:pt x="4" y="93"/>
                  <a:pt x="4" y="93"/>
                </a:cubicBezTo>
                <a:cubicBezTo>
                  <a:pt x="1" y="93"/>
                  <a:pt x="0" y="95"/>
                  <a:pt x="0" y="9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0"/>
                  <a:pt x="1" y="152"/>
                  <a:pt x="4" y="152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31" y="152"/>
                  <a:pt x="33" y="150"/>
                  <a:pt x="33" y="14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5"/>
                  <a:pt x="31" y="93"/>
                  <a:pt x="29" y="93"/>
                </a:cubicBezTo>
                <a:close/>
                <a:moveTo>
                  <a:pt x="25" y="144"/>
                </a:moveTo>
                <a:cubicBezTo>
                  <a:pt x="8" y="144"/>
                  <a:pt x="8" y="144"/>
                  <a:pt x="8" y="144"/>
                </a:cubicBezTo>
                <a:cubicBezTo>
                  <a:pt x="8" y="101"/>
                  <a:pt x="8" y="101"/>
                  <a:pt x="8" y="101"/>
                </a:cubicBezTo>
                <a:cubicBezTo>
                  <a:pt x="25" y="101"/>
                  <a:pt x="25" y="101"/>
                  <a:pt x="25" y="101"/>
                </a:cubicBezTo>
                <a:lnTo>
                  <a:pt x="25" y="144"/>
                </a:lnTo>
                <a:close/>
                <a:moveTo>
                  <a:pt x="80" y="17"/>
                </a:moveTo>
                <a:cubicBezTo>
                  <a:pt x="54" y="17"/>
                  <a:pt x="54" y="17"/>
                  <a:pt x="54" y="17"/>
                </a:cubicBezTo>
                <a:cubicBezTo>
                  <a:pt x="52" y="17"/>
                  <a:pt x="50" y="19"/>
                  <a:pt x="50" y="21"/>
                </a:cubicBezTo>
                <a:cubicBezTo>
                  <a:pt x="50" y="148"/>
                  <a:pt x="50" y="148"/>
                  <a:pt x="50" y="148"/>
                </a:cubicBezTo>
                <a:cubicBezTo>
                  <a:pt x="50" y="150"/>
                  <a:pt x="52" y="152"/>
                  <a:pt x="54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2" y="152"/>
                  <a:pt x="84" y="150"/>
                  <a:pt x="84" y="148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9"/>
                  <a:pt x="82" y="17"/>
                  <a:pt x="80" y="17"/>
                </a:cubicBezTo>
                <a:close/>
                <a:moveTo>
                  <a:pt x="76" y="144"/>
                </a:moveTo>
                <a:cubicBezTo>
                  <a:pt x="59" y="144"/>
                  <a:pt x="59" y="144"/>
                  <a:pt x="59" y="144"/>
                </a:cubicBezTo>
                <a:cubicBezTo>
                  <a:pt x="59" y="25"/>
                  <a:pt x="59" y="25"/>
                  <a:pt x="59" y="25"/>
                </a:cubicBezTo>
                <a:cubicBezTo>
                  <a:pt x="76" y="25"/>
                  <a:pt x="76" y="25"/>
                  <a:pt x="76" y="25"/>
                </a:cubicBezTo>
                <a:lnTo>
                  <a:pt x="76" y="144"/>
                </a:lnTo>
                <a:close/>
                <a:moveTo>
                  <a:pt x="181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1" y="2"/>
                  <a:pt x="151" y="4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51" y="150"/>
                  <a:pt x="153" y="152"/>
                  <a:pt x="156" y="152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83" y="152"/>
                  <a:pt x="185" y="150"/>
                  <a:pt x="185" y="148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3" y="0"/>
                  <a:pt x="181" y="0"/>
                </a:cubicBezTo>
                <a:close/>
                <a:moveTo>
                  <a:pt x="177" y="144"/>
                </a:moveTo>
                <a:cubicBezTo>
                  <a:pt x="160" y="144"/>
                  <a:pt x="160" y="144"/>
                  <a:pt x="160" y="144"/>
                </a:cubicBezTo>
                <a:cubicBezTo>
                  <a:pt x="160" y="9"/>
                  <a:pt x="160" y="9"/>
                  <a:pt x="160" y="9"/>
                </a:cubicBezTo>
                <a:cubicBezTo>
                  <a:pt x="177" y="9"/>
                  <a:pt x="177" y="9"/>
                  <a:pt x="177" y="9"/>
                </a:cubicBezTo>
                <a:lnTo>
                  <a:pt x="177" y="144"/>
                </a:lnTo>
                <a:close/>
                <a:moveTo>
                  <a:pt x="130" y="68"/>
                </a:moveTo>
                <a:cubicBezTo>
                  <a:pt x="105" y="68"/>
                  <a:pt x="105" y="68"/>
                  <a:pt x="105" y="68"/>
                </a:cubicBezTo>
                <a:cubicBezTo>
                  <a:pt x="103" y="68"/>
                  <a:pt x="101" y="70"/>
                  <a:pt x="101" y="72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1" y="150"/>
                  <a:pt x="103" y="152"/>
                  <a:pt x="105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33" y="152"/>
                  <a:pt x="135" y="150"/>
                  <a:pt x="135" y="148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70"/>
                  <a:pt x="133" y="68"/>
                  <a:pt x="130" y="68"/>
                </a:cubicBezTo>
                <a:close/>
                <a:moveTo>
                  <a:pt x="126" y="144"/>
                </a:moveTo>
                <a:cubicBezTo>
                  <a:pt x="109" y="144"/>
                  <a:pt x="109" y="144"/>
                  <a:pt x="109" y="144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26" y="76"/>
                  <a:pt x="126" y="76"/>
                  <a:pt x="126" y="76"/>
                </a:cubicBezTo>
                <a:lnTo>
                  <a:pt x="126" y="144"/>
                </a:ln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1985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4" descr="Герб Ханты-Мансийского автономного округа — Югры — Википедия">
            <a:extLst>
              <a:ext uri="{FF2B5EF4-FFF2-40B4-BE49-F238E27FC236}">
                <a16:creationId xmlns="" xmlns:a16="http://schemas.microsoft.com/office/drawing/2014/main" id="{97F88477-0AB0-43F1-BD1E-A999DA73B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56" y="6104013"/>
            <a:ext cx="1096668" cy="10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1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14:flythrough/>
      </p:transition>
    </mc:Choice>
    <mc:Fallback xmlns="">
      <p:transition spd="slow" advClick="0" advTm="10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Группа 35"/>
          <p:cNvGrpSpPr/>
          <p:nvPr/>
        </p:nvGrpSpPr>
        <p:grpSpPr>
          <a:xfrm>
            <a:off x="756256" y="1271077"/>
            <a:ext cx="12119340" cy="4817549"/>
            <a:chOff x="685801" y="1152524"/>
            <a:chExt cx="10447738" cy="4368730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685801" y="1152524"/>
              <a:ext cx="3335738" cy="4368730"/>
            </a:xfrm>
            <a:prstGeom prst="roundRect">
              <a:avLst>
                <a:gd name="adj" fmla="val 2675"/>
              </a:avLst>
            </a:pr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lang="ru-RU" sz="2316"/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4241801" y="1152524"/>
              <a:ext cx="3335738" cy="4368730"/>
            </a:xfrm>
            <a:prstGeom prst="roundRect">
              <a:avLst>
                <a:gd name="adj" fmla="val 2675"/>
              </a:avLst>
            </a:pr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lang="ru-RU" sz="2316"/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7797801" y="1152524"/>
              <a:ext cx="3335738" cy="4368730"/>
            </a:xfrm>
            <a:prstGeom prst="roundRect">
              <a:avLst>
                <a:gd name="adj" fmla="val 2675"/>
              </a:avLst>
            </a:pr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lang="ru-RU" sz="2316"/>
            </a:p>
          </p:txBody>
        </p:sp>
      </p:grpSp>
      <p:sp>
        <p:nvSpPr>
          <p:cNvPr id="23" name="object 18"/>
          <p:cNvSpPr txBox="1">
            <a:spLocks/>
          </p:cNvSpPr>
          <p:nvPr/>
        </p:nvSpPr>
        <p:spPr>
          <a:xfrm>
            <a:off x="860697" y="1858368"/>
            <a:ext cx="2570268" cy="251063"/>
          </a:xfrm>
          <a:prstGeom prst="rect">
            <a:avLst/>
          </a:prstGeom>
        </p:spPr>
        <p:txBody>
          <a:bodyPr vert="horz" wrap="square" lIns="0" tIns="13304" rIns="0" bIns="0" rtlCol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4004">
              <a:spcBef>
                <a:spcPts val="105"/>
              </a:spcBef>
            </a:pPr>
            <a:r>
              <a:rPr lang="ru-RU" sz="1544" kern="0" spc="61" dirty="0">
                <a:solidFill>
                  <a:srgbClr val="4645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Отчетные периоды</a:t>
            </a:r>
          </a:p>
        </p:txBody>
      </p:sp>
      <p:sp>
        <p:nvSpPr>
          <p:cNvPr id="24" name="object 18"/>
          <p:cNvSpPr txBox="1">
            <a:spLocks/>
          </p:cNvSpPr>
          <p:nvPr/>
        </p:nvSpPr>
        <p:spPr>
          <a:xfrm>
            <a:off x="4994152" y="1858369"/>
            <a:ext cx="2570268" cy="251063"/>
          </a:xfrm>
          <a:prstGeom prst="rect">
            <a:avLst/>
          </a:prstGeom>
        </p:spPr>
        <p:txBody>
          <a:bodyPr vert="horz" wrap="square" lIns="0" tIns="13304" rIns="0" bIns="0" rtlCol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4004">
              <a:spcBef>
                <a:spcPts val="105"/>
              </a:spcBef>
            </a:pPr>
            <a:r>
              <a:rPr lang="ru-RU" sz="1544" kern="0" spc="61" dirty="0">
                <a:solidFill>
                  <a:srgbClr val="4645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Администрирование</a:t>
            </a:r>
          </a:p>
        </p:txBody>
      </p:sp>
      <p:sp>
        <p:nvSpPr>
          <p:cNvPr id="25" name="object 18"/>
          <p:cNvSpPr txBox="1">
            <a:spLocks/>
          </p:cNvSpPr>
          <p:nvPr/>
        </p:nvSpPr>
        <p:spPr>
          <a:xfrm>
            <a:off x="9094068" y="1858368"/>
            <a:ext cx="4138210" cy="251063"/>
          </a:xfrm>
          <a:prstGeom prst="rect">
            <a:avLst/>
          </a:prstGeom>
        </p:spPr>
        <p:txBody>
          <a:bodyPr vert="horz" wrap="square" lIns="0" tIns="13304" rIns="0" bIns="0" rtlCol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4004">
              <a:spcBef>
                <a:spcPts val="105"/>
              </a:spcBef>
            </a:pPr>
            <a:r>
              <a:rPr lang="ru-RU" sz="1544" kern="0" spc="61" dirty="0">
                <a:solidFill>
                  <a:srgbClr val="4645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Конструктор отчетных форм</a:t>
            </a:r>
          </a:p>
        </p:txBody>
      </p:sp>
      <p:sp>
        <p:nvSpPr>
          <p:cNvPr id="28" name="object 45"/>
          <p:cNvSpPr txBox="1"/>
          <p:nvPr/>
        </p:nvSpPr>
        <p:spPr>
          <a:xfrm>
            <a:off x="854675" y="2205062"/>
            <a:ext cx="3475414" cy="3966251"/>
          </a:xfrm>
          <a:prstGeom prst="rect">
            <a:avLst/>
          </a:prstGeom>
        </p:spPr>
        <p:txBody>
          <a:bodyPr vert="horz" wrap="square" lIns="0" tIns="14705" rIns="0" bIns="0" rtlCol="0">
            <a:spAutoFit/>
          </a:bodyPr>
          <a:lstStyle/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Сборка сводного отчета </a:t>
            </a:r>
            <a:b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по критериям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Контрольные соотношения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Печатные формы</a:t>
            </a:r>
            <a:endParaRPr lang="ru-RU" sz="1323" spc="-39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Экспорт</a:t>
            </a:r>
            <a:r>
              <a:rPr lang="en-US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/ </a:t>
            </a:r>
            <a: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импорт данных </a:t>
            </a:r>
            <a:b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 различных форматах  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Архив и восстановление данных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История промежуточных результатов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Выгрузка данных по отчетным формам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Экспертиза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Подписание и согласование отчетов </a:t>
            </a:r>
            <a:b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с помощью электронной подписи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-39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Настройка статусов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-28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Детализация</a:t>
            </a:r>
            <a:r>
              <a:rPr lang="ru-RU" sz="1323" spc="-77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ru-RU" sz="1323" spc="28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сводной</a:t>
            </a:r>
            <a:r>
              <a:rPr lang="ru-RU" sz="1323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о</a:t>
            </a:r>
            <a:r>
              <a:rPr lang="ru-RU" sz="1323" spc="17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тчетности</a:t>
            </a:r>
            <a:r>
              <a:rPr lang="ru-RU" sz="1323" spc="-83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br>
              <a:rPr lang="ru-RU" sz="1323" spc="-83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ru-RU" sz="1323" spc="55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по</a:t>
            </a:r>
            <a:r>
              <a:rPr lang="ru-RU" sz="1323" spc="-44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ru-RU" sz="1323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подведомс</a:t>
            </a:r>
            <a:r>
              <a:rPr lang="ru-RU" sz="1323" spc="1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твенным</a:t>
            </a:r>
            <a:r>
              <a:rPr lang="ru-RU" sz="1323" spc="-6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ru-RU" sz="1323" spc="-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учреждениям</a:t>
            </a:r>
            <a:endParaRPr lang="ru-RU" sz="1323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9" name="object 45"/>
          <p:cNvSpPr txBox="1"/>
          <p:nvPr/>
        </p:nvSpPr>
        <p:spPr>
          <a:xfrm>
            <a:off x="4979260" y="2205063"/>
            <a:ext cx="3475414" cy="2271877"/>
          </a:xfrm>
          <a:prstGeom prst="rect">
            <a:avLst/>
          </a:prstGeom>
        </p:spPr>
        <p:txBody>
          <a:bodyPr vert="horz" wrap="square" lIns="0" tIns="14705" rIns="0" bIns="0" rtlCol="0">
            <a:spAutoFit/>
          </a:bodyPr>
          <a:lstStyle/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Справочник учреждений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Справочник операторов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Ролевая модель доступа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Универсальные справочники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Сроки сдачи отчетности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Пакет отчетных форм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Иерархическая цепочка организаций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Настройка системы</a:t>
            </a:r>
          </a:p>
        </p:txBody>
      </p:sp>
      <p:sp>
        <p:nvSpPr>
          <p:cNvPr id="30" name="object 45"/>
          <p:cNvSpPr txBox="1"/>
          <p:nvPr/>
        </p:nvSpPr>
        <p:spPr>
          <a:xfrm>
            <a:off x="9106672" y="2205062"/>
            <a:ext cx="3475414" cy="1391829"/>
          </a:xfrm>
          <a:prstGeom prst="rect">
            <a:avLst/>
          </a:prstGeom>
        </p:spPr>
        <p:txBody>
          <a:bodyPr vert="horz" wrap="square" lIns="0" tIns="14705" rIns="0" bIns="0" rtlCol="0">
            <a:spAutoFit/>
          </a:bodyPr>
          <a:lstStyle/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Отрисовка</a:t>
            </a: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экранных форм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Отрисовка</a:t>
            </a: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печатных форм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Создание контрольных соотношений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Форматирование данных в формах</a:t>
            </a:r>
          </a:p>
          <a:p>
            <a:pPr marL="203062" indent="-189058">
              <a:spcBef>
                <a:spcPts val="662"/>
              </a:spcBef>
              <a:buFont typeface="Arial" panose="020B0604020202020204" pitchFamily="34" charset="0"/>
              <a:buChar char="•"/>
            </a:pPr>
            <a:r>
              <a:rPr lang="ru-RU" sz="1323" spc="6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Перенос данных</a:t>
            </a:r>
          </a:p>
        </p:txBody>
      </p:sp>
      <p:pic>
        <p:nvPicPr>
          <p:cNvPr id="32" name="object 3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9003" y="1864779"/>
            <a:ext cx="223515" cy="224581"/>
          </a:xfrm>
          <a:prstGeom prst="rect">
            <a:avLst/>
          </a:prstGeom>
        </p:spPr>
      </p:pic>
      <p:pic>
        <p:nvPicPr>
          <p:cNvPr id="33" name="object 6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833522" y="1882118"/>
            <a:ext cx="220154" cy="189904"/>
          </a:xfrm>
          <a:prstGeom prst="rect">
            <a:avLst/>
          </a:prstGeom>
        </p:spPr>
      </p:pic>
      <p:pic>
        <p:nvPicPr>
          <p:cNvPr id="35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94928" y="1896404"/>
            <a:ext cx="205028" cy="161333"/>
          </a:xfrm>
          <a:prstGeom prst="rect">
            <a:avLst/>
          </a:prstGeom>
        </p:spPr>
      </p:pic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C89A474E-4867-4820-B4E1-8C99B3C45439}"/>
              </a:ext>
            </a:extLst>
          </p:cNvPr>
          <p:cNvSpPr/>
          <p:nvPr/>
        </p:nvSpPr>
        <p:spPr>
          <a:xfrm>
            <a:off x="1303582" y="407919"/>
            <a:ext cx="94518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54867">
              <a:spcAft>
                <a:spcPts val="1157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Сводная отчетность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Calibri"/>
            </a:endParaRPr>
          </a:p>
        </p:txBody>
      </p:sp>
      <p:cxnSp>
        <p:nvCxnSpPr>
          <p:cNvPr id="41" name="Прямая соединительная линия 5">
            <a:extLst>
              <a:ext uri="{FF2B5EF4-FFF2-40B4-BE49-F238E27FC236}">
                <a16:creationId xmlns="" xmlns:a16="http://schemas.microsoft.com/office/drawing/2014/main" id="{09F2BF23-EEE0-487F-8B05-0A8884B04813}"/>
              </a:ext>
            </a:extLst>
          </p:cNvPr>
          <p:cNvCxnSpPr>
            <a:cxnSpLocks/>
          </p:cNvCxnSpPr>
          <p:nvPr/>
        </p:nvCxnSpPr>
        <p:spPr>
          <a:xfrm>
            <a:off x="584054" y="1137685"/>
            <a:ext cx="11964705" cy="0"/>
          </a:xfrm>
          <a:prstGeom prst="line">
            <a:avLst/>
          </a:prstGeom>
          <a:ln w="38100">
            <a:solidFill>
              <a:srgbClr val="00B9B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Freeform 83">
            <a:extLst>
              <a:ext uri="{FF2B5EF4-FFF2-40B4-BE49-F238E27FC236}">
                <a16:creationId xmlns="" xmlns:a16="http://schemas.microsoft.com/office/drawing/2014/main" id="{B5F99CAB-948D-499E-8F9D-AEB93F7BAF03}"/>
              </a:ext>
            </a:extLst>
          </p:cNvPr>
          <p:cNvSpPr>
            <a:spLocks noEditPoints="1"/>
          </p:cNvSpPr>
          <p:nvPr/>
        </p:nvSpPr>
        <p:spPr bwMode="auto">
          <a:xfrm>
            <a:off x="643689" y="408540"/>
            <a:ext cx="504028" cy="414289"/>
          </a:xfrm>
          <a:custGeom>
            <a:avLst/>
            <a:gdLst>
              <a:gd name="T0" fmla="*/ 29 w 185"/>
              <a:gd name="T1" fmla="*/ 93 h 152"/>
              <a:gd name="T2" fmla="*/ 4 w 185"/>
              <a:gd name="T3" fmla="*/ 93 h 152"/>
              <a:gd name="T4" fmla="*/ 0 w 185"/>
              <a:gd name="T5" fmla="*/ 97 h 152"/>
              <a:gd name="T6" fmla="*/ 0 w 185"/>
              <a:gd name="T7" fmla="*/ 148 h 152"/>
              <a:gd name="T8" fmla="*/ 4 w 185"/>
              <a:gd name="T9" fmla="*/ 152 h 152"/>
              <a:gd name="T10" fmla="*/ 29 w 185"/>
              <a:gd name="T11" fmla="*/ 152 h 152"/>
              <a:gd name="T12" fmla="*/ 33 w 185"/>
              <a:gd name="T13" fmla="*/ 148 h 152"/>
              <a:gd name="T14" fmla="*/ 33 w 185"/>
              <a:gd name="T15" fmla="*/ 97 h 152"/>
              <a:gd name="T16" fmla="*/ 29 w 185"/>
              <a:gd name="T17" fmla="*/ 93 h 152"/>
              <a:gd name="T18" fmla="*/ 25 w 185"/>
              <a:gd name="T19" fmla="*/ 144 h 152"/>
              <a:gd name="T20" fmla="*/ 8 w 185"/>
              <a:gd name="T21" fmla="*/ 144 h 152"/>
              <a:gd name="T22" fmla="*/ 8 w 185"/>
              <a:gd name="T23" fmla="*/ 101 h 152"/>
              <a:gd name="T24" fmla="*/ 25 w 185"/>
              <a:gd name="T25" fmla="*/ 101 h 152"/>
              <a:gd name="T26" fmla="*/ 25 w 185"/>
              <a:gd name="T27" fmla="*/ 144 h 152"/>
              <a:gd name="T28" fmla="*/ 80 w 185"/>
              <a:gd name="T29" fmla="*/ 17 h 152"/>
              <a:gd name="T30" fmla="*/ 54 w 185"/>
              <a:gd name="T31" fmla="*/ 17 h 152"/>
              <a:gd name="T32" fmla="*/ 50 w 185"/>
              <a:gd name="T33" fmla="*/ 21 h 152"/>
              <a:gd name="T34" fmla="*/ 50 w 185"/>
              <a:gd name="T35" fmla="*/ 148 h 152"/>
              <a:gd name="T36" fmla="*/ 54 w 185"/>
              <a:gd name="T37" fmla="*/ 152 h 152"/>
              <a:gd name="T38" fmla="*/ 80 w 185"/>
              <a:gd name="T39" fmla="*/ 152 h 152"/>
              <a:gd name="T40" fmla="*/ 84 w 185"/>
              <a:gd name="T41" fmla="*/ 148 h 152"/>
              <a:gd name="T42" fmla="*/ 84 w 185"/>
              <a:gd name="T43" fmla="*/ 21 h 152"/>
              <a:gd name="T44" fmla="*/ 80 w 185"/>
              <a:gd name="T45" fmla="*/ 17 h 152"/>
              <a:gd name="T46" fmla="*/ 76 w 185"/>
              <a:gd name="T47" fmla="*/ 144 h 152"/>
              <a:gd name="T48" fmla="*/ 59 w 185"/>
              <a:gd name="T49" fmla="*/ 144 h 152"/>
              <a:gd name="T50" fmla="*/ 59 w 185"/>
              <a:gd name="T51" fmla="*/ 25 h 152"/>
              <a:gd name="T52" fmla="*/ 76 w 185"/>
              <a:gd name="T53" fmla="*/ 25 h 152"/>
              <a:gd name="T54" fmla="*/ 76 w 185"/>
              <a:gd name="T55" fmla="*/ 144 h 152"/>
              <a:gd name="T56" fmla="*/ 181 w 185"/>
              <a:gd name="T57" fmla="*/ 0 h 152"/>
              <a:gd name="T58" fmla="*/ 156 w 185"/>
              <a:gd name="T59" fmla="*/ 0 h 152"/>
              <a:gd name="T60" fmla="*/ 151 w 185"/>
              <a:gd name="T61" fmla="*/ 4 h 152"/>
              <a:gd name="T62" fmla="*/ 151 w 185"/>
              <a:gd name="T63" fmla="*/ 148 h 152"/>
              <a:gd name="T64" fmla="*/ 156 w 185"/>
              <a:gd name="T65" fmla="*/ 152 h 152"/>
              <a:gd name="T66" fmla="*/ 181 w 185"/>
              <a:gd name="T67" fmla="*/ 152 h 152"/>
              <a:gd name="T68" fmla="*/ 185 w 185"/>
              <a:gd name="T69" fmla="*/ 148 h 152"/>
              <a:gd name="T70" fmla="*/ 185 w 185"/>
              <a:gd name="T71" fmla="*/ 4 h 152"/>
              <a:gd name="T72" fmla="*/ 181 w 185"/>
              <a:gd name="T73" fmla="*/ 0 h 152"/>
              <a:gd name="T74" fmla="*/ 177 w 185"/>
              <a:gd name="T75" fmla="*/ 144 h 152"/>
              <a:gd name="T76" fmla="*/ 160 w 185"/>
              <a:gd name="T77" fmla="*/ 144 h 152"/>
              <a:gd name="T78" fmla="*/ 160 w 185"/>
              <a:gd name="T79" fmla="*/ 9 h 152"/>
              <a:gd name="T80" fmla="*/ 177 w 185"/>
              <a:gd name="T81" fmla="*/ 9 h 152"/>
              <a:gd name="T82" fmla="*/ 177 w 185"/>
              <a:gd name="T83" fmla="*/ 144 h 152"/>
              <a:gd name="T84" fmla="*/ 130 w 185"/>
              <a:gd name="T85" fmla="*/ 68 h 152"/>
              <a:gd name="T86" fmla="*/ 105 w 185"/>
              <a:gd name="T87" fmla="*/ 68 h 152"/>
              <a:gd name="T88" fmla="*/ 101 w 185"/>
              <a:gd name="T89" fmla="*/ 72 h 152"/>
              <a:gd name="T90" fmla="*/ 101 w 185"/>
              <a:gd name="T91" fmla="*/ 148 h 152"/>
              <a:gd name="T92" fmla="*/ 105 w 185"/>
              <a:gd name="T93" fmla="*/ 152 h 152"/>
              <a:gd name="T94" fmla="*/ 130 w 185"/>
              <a:gd name="T95" fmla="*/ 152 h 152"/>
              <a:gd name="T96" fmla="*/ 135 w 185"/>
              <a:gd name="T97" fmla="*/ 148 h 152"/>
              <a:gd name="T98" fmla="*/ 135 w 185"/>
              <a:gd name="T99" fmla="*/ 72 h 152"/>
              <a:gd name="T100" fmla="*/ 130 w 185"/>
              <a:gd name="T101" fmla="*/ 68 h 152"/>
              <a:gd name="T102" fmla="*/ 126 w 185"/>
              <a:gd name="T103" fmla="*/ 144 h 152"/>
              <a:gd name="T104" fmla="*/ 109 w 185"/>
              <a:gd name="T105" fmla="*/ 144 h 152"/>
              <a:gd name="T106" fmla="*/ 109 w 185"/>
              <a:gd name="T107" fmla="*/ 76 h 152"/>
              <a:gd name="T108" fmla="*/ 126 w 185"/>
              <a:gd name="T109" fmla="*/ 76 h 152"/>
              <a:gd name="T110" fmla="*/ 126 w 185"/>
              <a:gd name="T111" fmla="*/ 14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5" h="152">
                <a:moveTo>
                  <a:pt x="29" y="93"/>
                </a:moveTo>
                <a:cubicBezTo>
                  <a:pt x="4" y="93"/>
                  <a:pt x="4" y="93"/>
                  <a:pt x="4" y="93"/>
                </a:cubicBezTo>
                <a:cubicBezTo>
                  <a:pt x="1" y="93"/>
                  <a:pt x="0" y="95"/>
                  <a:pt x="0" y="9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0"/>
                  <a:pt x="1" y="152"/>
                  <a:pt x="4" y="152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31" y="152"/>
                  <a:pt x="33" y="150"/>
                  <a:pt x="33" y="14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5"/>
                  <a:pt x="31" y="93"/>
                  <a:pt x="29" y="93"/>
                </a:cubicBezTo>
                <a:close/>
                <a:moveTo>
                  <a:pt x="25" y="144"/>
                </a:moveTo>
                <a:cubicBezTo>
                  <a:pt x="8" y="144"/>
                  <a:pt x="8" y="144"/>
                  <a:pt x="8" y="144"/>
                </a:cubicBezTo>
                <a:cubicBezTo>
                  <a:pt x="8" y="101"/>
                  <a:pt x="8" y="101"/>
                  <a:pt x="8" y="101"/>
                </a:cubicBezTo>
                <a:cubicBezTo>
                  <a:pt x="25" y="101"/>
                  <a:pt x="25" y="101"/>
                  <a:pt x="25" y="101"/>
                </a:cubicBezTo>
                <a:lnTo>
                  <a:pt x="25" y="144"/>
                </a:lnTo>
                <a:close/>
                <a:moveTo>
                  <a:pt x="80" y="17"/>
                </a:moveTo>
                <a:cubicBezTo>
                  <a:pt x="54" y="17"/>
                  <a:pt x="54" y="17"/>
                  <a:pt x="54" y="17"/>
                </a:cubicBezTo>
                <a:cubicBezTo>
                  <a:pt x="52" y="17"/>
                  <a:pt x="50" y="19"/>
                  <a:pt x="50" y="21"/>
                </a:cubicBezTo>
                <a:cubicBezTo>
                  <a:pt x="50" y="148"/>
                  <a:pt x="50" y="148"/>
                  <a:pt x="50" y="148"/>
                </a:cubicBezTo>
                <a:cubicBezTo>
                  <a:pt x="50" y="150"/>
                  <a:pt x="52" y="152"/>
                  <a:pt x="54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2" y="152"/>
                  <a:pt x="84" y="150"/>
                  <a:pt x="84" y="148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9"/>
                  <a:pt x="82" y="17"/>
                  <a:pt x="80" y="17"/>
                </a:cubicBezTo>
                <a:close/>
                <a:moveTo>
                  <a:pt x="76" y="144"/>
                </a:moveTo>
                <a:cubicBezTo>
                  <a:pt x="59" y="144"/>
                  <a:pt x="59" y="144"/>
                  <a:pt x="59" y="144"/>
                </a:cubicBezTo>
                <a:cubicBezTo>
                  <a:pt x="59" y="25"/>
                  <a:pt x="59" y="25"/>
                  <a:pt x="59" y="25"/>
                </a:cubicBezTo>
                <a:cubicBezTo>
                  <a:pt x="76" y="25"/>
                  <a:pt x="76" y="25"/>
                  <a:pt x="76" y="25"/>
                </a:cubicBezTo>
                <a:lnTo>
                  <a:pt x="76" y="144"/>
                </a:lnTo>
                <a:close/>
                <a:moveTo>
                  <a:pt x="181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1" y="2"/>
                  <a:pt x="151" y="4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51" y="150"/>
                  <a:pt x="153" y="152"/>
                  <a:pt x="156" y="152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83" y="152"/>
                  <a:pt x="185" y="150"/>
                  <a:pt x="185" y="148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2"/>
                  <a:pt x="183" y="0"/>
                  <a:pt x="181" y="0"/>
                </a:cubicBezTo>
                <a:close/>
                <a:moveTo>
                  <a:pt x="177" y="144"/>
                </a:moveTo>
                <a:cubicBezTo>
                  <a:pt x="160" y="144"/>
                  <a:pt x="160" y="144"/>
                  <a:pt x="160" y="144"/>
                </a:cubicBezTo>
                <a:cubicBezTo>
                  <a:pt x="160" y="9"/>
                  <a:pt x="160" y="9"/>
                  <a:pt x="160" y="9"/>
                </a:cubicBezTo>
                <a:cubicBezTo>
                  <a:pt x="177" y="9"/>
                  <a:pt x="177" y="9"/>
                  <a:pt x="177" y="9"/>
                </a:cubicBezTo>
                <a:lnTo>
                  <a:pt x="177" y="144"/>
                </a:lnTo>
                <a:close/>
                <a:moveTo>
                  <a:pt x="130" y="68"/>
                </a:moveTo>
                <a:cubicBezTo>
                  <a:pt x="105" y="68"/>
                  <a:pt x="105" y="68"/>
                  <a:pt x="105" y="68"/>
                </a:cubicBezTo>
                <a:cubicBezTo>
                  <a:pt x="103" y="68"/>
                  <a:pt x="101" y="70"/>
                  <a:pt x="101" y="72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1" y="150"/>
                  <a:pt x="103" y="152"/>
                  <a:pt x="105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33" y="152"/>
                  <a:pt x="135" y="150"/>
                  <a:pt x="135" y="148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70"/>
                  <a:pt x="133" y="68"/>
                  <a:pt x="130" y="68"/>
                </a:cubicBezTo>
                <a:close/>
                <a:moveTo>
                  <a:pt x="126" y="144"/>
                </a:moveTo>
                <a:cubicBezTo>
                  <a:pt x="109" y="144"/>
                  <a:pt x="109" y="144"/>
                  <a:pt x="109" y="144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26" y="76"/>
                  <a:pt x="126" y="76"/>
                  <a:pt x="126" y="76"/>
                </a:cubicBezTo>
                <a:lnTo>
                  <a:pt x="126" y="144"/>
                </a:lnTo>
                <a:close/>
              </a:path>
            </a:pathLst>
          </a:custGeom>
          <a:solidFill>
            <a:srgbClr val="00B9B9"/>
          </a:solidFill>
          <a:ln>
            <a:noFill/>
          </a:ln>
        </p:spPr>
        <p:txBody>
          <a:bodyPr vert="horz" wrap="square" lIns="100834" tIns="50417" rIns="100834" bIns="50417" numCol="1" anchor="t" anchorCtr="0" compatLnSpc="1">
            <a:prstTxWarp prst="textNoShape">
              <a:avLst/>
            </a:prstTxWarp>
          </a:bodyPr>
          <a:lstStyle/>
          <a:p>
            <a:endParaRPr lang="en-US" sz="1985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CD42B207-F104-4BA6-9AAF-8D12AF5872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4817" y="4188187"/>
            <a:ext cx="6422880" cy="3204756"/>
          </a:xfrm>
          <a:prstGeom prst="rect">
            <a:avLst/>
          </a:prstGeom>
        </p:spPr>
      </p:pic>
      <p:pic>
        <p:nvPicPr>
          <p:cNvPr id="21" name="Picture 4" descr="Герб Ханты-Мансийского автономного округа — Югры — Википедия">
            <a:extLst>
              <a:ext uri="{FF2B5EF4-FFF2-40B4-BE49-F238E27FC236}">
                <a16:creationId xmlns="" xmlns:a16="http://schemas.microsoft.com/office/drawing/2014/main" id="{97F88477-0AB0-43F1-BD1E-A999DA73B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56" y="6104013"/>
            <a:ext cx="1096668" cy="100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8831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1176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9A2919F8BB3F941BDEF5C2B3EFA1E9A" ma:contentTypeVersion="13" ma:contentTypeDescription="Создание документа." ma:contentTypeScope="" ma:versionID="0fc6b907301a925a91828c15efbe4b9c">
  <xsd:schema xmlns:xsd="http://www.w3.org/2001/XMLSchema" xmlns:xs="http://www.w3.org/2001/XMLSchema" xmlns:p="http://schemas.microsoft.com/office/2006/metadata/properties" xmlns:ns2="643be17d-999a-48d9-987b-d4a500590f69" xmlns:ns3="0a77290a-d759-4308-9331-62038b450a9d" targetNamespace="http://schemas.microsoft.com/office/2006/metadata/properties" ma:root="true" ma:fieldsID="e77f28e7363cc95a178fdcbc18813443" ns2:_="" ns3:_="">
    <xsd:import namespace="643be17d-999a-48d9-987b-d4a500590f69"/>
    <xsd:import namespace="0a77290a-d759-4308-9331-62038b450a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3be17d-999a-48d9-987b-d4a500590f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77290a-d759-4308-9331-62038b450a9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21C9639-1B9A-4566-9B1F-1CA6EC7FAD70}">
  <ds:schemaRefs>
    <ds:schemaRef ds:uri="http://www.w3.org/XML/1998/namespace"/>
    <ds:schemaRef ds:uri="http://purl.org/dc/dcmitype/"/>
    <ds:schemaRef ds:uri="0a77290a-d759-4308-9331-62038b450a9d"/>
    <ds:schemaRef ds:uri="http://purl.org/dc/terms/"/>
    <ds:schemaRef ds:uri="http://schemas.openxmlformats.org/package/2006/metadata/core-properties"/>
    <ds:schemaRef ds:uri="http://purl.org/dc/elements/1.1/"/>
    <ds:schemaRef ds:uri="643be17d-999a-48d9-987b-d4a500590f69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DD3D972-6151-4AF6-9552-1DE4E814C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F8AB11-212C-41A0-BE83-5308DB032B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3be17d-999a-48d9-987b-d4a500590f69"/>
    <ds:schemaRef ds:uri="0a77290a-d759-4308-9331-62038b450a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27666</TotalTime>
  <Words>285</Words>
  <Application>Microsoft Office PowerPoint</Application>
  <PresentationFormat>Произвольный</PresentationFormat>
  <Paragraphs>92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24" baseType="lpstr">
      <vt:lpstr>Arial</vt:lpstr>
      <vt:lpstr>Calibri</vt:lpstr>
      <vt:lpstr>Calibri Light</vt:lpstr>
      <vt:lpstr>Helvetica Neue</vt:lpstr>
      <vt:lpstr>Lucida Grande</vt:lpstr>
      <vt:lpstr>Open Sans</vt:lpstr>
      <vt:lpstr>Open Sans Light</vt:lpstr>
      <vt:lpstr>Symbol</vt:lpstr>
      <vt:lpstr>Times New Roman</vt:lpstr>
      <vt:lpstr>Verdana</vt:lpstr>
      <vt:lpstr>Wingdings</vt:lpstr>
      <vt:lpstr>Тема Office</vt:lpstr>
      <vt:lpstr>1_Специальное оформление</vt:lpstr>
      <vt:lpstr>Цифровая образовательная платформа  Ханты-Мансийского автономного округа – Югры </vt:lpstr>
      <vt:lpstr>Презентация PowerPoint</vt:lpstr>
      <vt:lpstr>Презентация PowerPoint</vt:lpstr>
      <vt:lpstr>Презентация PowerPoint</vt:lpstr>
      <vt:lpstr>Презентация PowerPoint</vt:lpstr>
      <vt:lpstr>Единый личный кабинет родителя – информация о школе и детском садике в одном месте.  По детям, посещающим детский сад: -</vt:lpstr>
      <vt:lpstr>Презентация PowerPoint</vt:lpstr>
      <vt:lpstr>Презентация PowerPoint</vt:lpstr>
      <vt:lpstr>Презентация PowerPoint</vt:lpstr>
      <vt:lpstr>Динамика в разрезе школы по предметам, по классам, по преподавателю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 K</dc:creator>
  <cp:lastModifiedBy>Аубакиров Тимур Ермекович</cp:lastModifiedBy>
  <cp:revision>639</cp:revision>
  <cp:lastPrinted>2022-03-31T06:02:33Z</cp:lastPrinted>
  <dcterms:created xsi:type="dcterms:W3CDTF">2014-02-10T21:43:07Z</dcterms:created>
  <dcterms:modified xsi:type="dcterms:W3CDTF">2022-03-31T06:12:54Z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0x01010059A2919F8BB3F941BDEF5C2B3EFA1E9A</vt:lpwstr>
  </property>
  <property fmtid="{D5CDD505-2E9C-101B-9397-08002B2CF9AE}" pid="3" name="_dlc_DocIdItemGuid">
    <vt:lpwstr>84f3ce85-eeaa-4e43-89bb-e13c7c5e9734</vt:lpwstr>
  </property>
</Properties>
</file>